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6"/>
  </p:notesMasterIdLst>
  <p:handoutMasterIdLst>
    <p:handoutMasterId r:id="rId27"/>
  </p:handoutMasterIdLst>
  <p:sldIdLst>
    <p:sldId id="288" r:id="rId5"/>
    <p:sldId id="289" r:id="rId6"/>
    <p:sldId id="290" r:id="rId7"/>
    <p:sldId id="291" r:id="rId8"/>
    <p:sldId id="292" r:id="rId9"/>
    <p:sldId id="293" r:id="rId10"/>
    <p:sldId id="295" r:id="rId11"/>
    <p:sldId id="294" r:id="rId12"/>
    <p:sldId id="286" r:id="rId13"/>
    <p:sldId id="285" r:id="rId14"/>
    <p:sldId id="284" r:id="rId15"/>
    <p:sldId id="273" r:id="rId16"/>
    <p:sldId id="274" r:id="rId17"/>
    <p:sldId id="280" r:id="rId18"/>
    <p:sldId id="269" r:id="rId19"/>
    <p:sldId id="279" r:id="rId20"/>
    <p:sldId id="276" r:id="rId21"/>
    <p:sldId id="277" r:id="rId22"/>
    <p:sldId id="282" r:id="rId23"/>
    <p:sldId id="283" r:id="rId24"/>
    <p:sldId id="26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ruv sharma" initials="Ds" lastIdx="1" clrIdx="0">
    <p:extLst>
      <p:ext uri="{19B8F6BF-5375-455C-9EA6-DF929625EA0E}">
        <p15:presenceInfo xmlns:p15="http://schemas.microsoft.com/office/powerpoint/2012/main" userId="3a5ec257f186b4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97" autoAdjust="0"/>
    <p:restoredTop sz="94648" autoAdjust="0"/>
  </p:normalViewPr>
  <p:slideViewPr>
    <p:cSldViewPr snapToGrid="0">
      <p:cViewPr varScale="1">
        <p:scale>
          <a:sx n="81" d="100"/>
          <a:sy n="81" d="100"/>
        </p:scale>
        <p:origin x="374" y="53"/>
      </p:cViewPr>
      <p:guideLst>
        <p:guide orient="horz" pos="2160"/>
        <p:guide pos="3840"/>
      </p:guideLst>
    </p:cSldViewPr>
  </p:slideViewPr>
  <p:outlineViewPr>
    <p:cViewPr>
      <p:scale>
        <a:sx n="33" d="100"/>
        <a:sy n="33" d="100"/>
      </p:scale>
      <p:origin x="0" y="-705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6E0314-6214-47E5-8E01-ACF9F882AED3}" type="doc">
      <dgm:prSet loTypeId="urn:microsoft.com/office/officeart/2005/8/layout/chevron2" loCatId="list" qsTypeId="urn:microsoft.com/office/officeart/2005/8/quickstyle/simple3" qsCatId="simple" csTypeId="urn:microsoft.com/office/officeart/2005/8/colors/colorful5" csCatId="colorful" phldr="1"/>
      <dgm:spPr/>
      <dgm:t>
        <a:bodyPr/>
        <a:lstStyle/>
        <a:p>
          <a:endParaRPr lang="en-US"/>
        </a:p>
      </dgm:t>
    </dgm:pt>
    <dgm:pt modelId="{CEC42926-6B58-48D1-A483-0414039B564B}">
      <dgm:prSet phldrT="[Text]"/>
      <dgm:spPr/>
      <dgm:t>
        <a:bodyPr/>
        <a:lstStyle/>
        <a:p>
          <a:r>
            <a:rPr lang="en-IN" dirty="0"/>
            <a:t>1.</a:t>
          </a:r>
          <a:endParaRPr lang="en-US" dirty="0"/>
        </a:p>
      </dgm:t>
    </dgm:pt>
    <dgm:pt modelId="{0B49C4D5-43BA-43AD-AD27-587AFE3654A1}" type="parTrans" cxnId="{3F4DD9C9-A8FF-4DF7-9197-CA44464E4FE5}">
      <dgm:prSet/>
      <dgm:spPr/>
      <dgm:t>
        <a:bodyPr/>
        <a:lstStyle/>
        <a:p>
          <a:endParaRPr lang="en-US"/>
        </a:p>
      </dgm:t>
    </dgm:pt>
    <dgm:pt modelId="{0A3D958B-AADA-4EDE-B990-9BF564370476}" type="sibTrans" cxnId="{3F4DD9C9-A8FF-4DF7-9197-CA44464E4FE5}">
      <dgm:prSet/>
      <dgm:spPr/>
      <dgm:t>
        <a:bodyPr/>
        <a:lstStyle/>
        <a:p>
          <a:endParaRPr lang="en-US"/>
        </a:p>
      </dgm:t>
    </dgm:pt>
    <dgm:pt modelId="{DAC9DDB7-E60E-4C28-B611-2388E3D4D655}">
      <dgm:prSet phldrT="[Text]" custT="1"/>
      <dgm:spPr>
        <a:solidFill>
          <a:schemeClr val="accent6">
            <a:lumMod val="20000"/>
            <a:lumOff val="80000"/>
            <a:alpha val="90000"/>
          </a:schemeClr>
        </a:solidFill>
      </dgm:spPr>
      <dgm:t>
        <a:bodyPr/>
        <a:lstStyle/>
        <a:p>
          <a:pPr algn="l"/>
          <a:r>
            <a:rPr lang="en-US" sz="1600" b="1" i="0" dirty="0">
              <a:solidFill>
                <a:schemeClr val="bg1">
                  <a:lumMod val="65000"/>
                  <a:lumOff val="35000"/>
                </a:schemeClr>
              </a:solidFill>
              <a:effectLst/>
              <a:latin typeface="+mj-lt"/>
              <a:cs typeface="Times New Roman" panose="02020603050405020304" pitchFamily="18" charset="0"/>
            </a:rPr>
            <a:t>Grid operators to manage the integration of solar energy into the grid. Accurate predictions enable them to balance supply and demand, reduce the need for backup power sources, and prevent grid instability.</a:t>
          </a:r>
          <a:br>
            <a:rPr lang="en-US" sz="1300" b="1" dirty="0">
              <a:solidFill>
                <a:schemeClr val="bg1">
                  <a:lumMod val="65000"/>
                  <a:lumOff val="35000"/>
                </a:schemeClr>
              </a:solidFill>
              <a:latin typeface="Times New Roman" panose="02020603050405020304" pitchFamily="18" charset="0"/>
              <a:cs typeface="Times New Roman" panose="02020603050405020304" pitchFamily="18" charset="0"/>
            </a:rPr>
          </a:br>
          <a:endParaRPr lang="en-US" sz="1300" dirty="0">
            <a:solidFill>
              <a:schemeClr val="bg1">
                <a:lumMod val="65000"/>
                <a:lumOff val="35000"/>
              </a:schemeClr>
            </a:solidFill>
          </a:endParaRPr>
        </a:p>
      </dgm:t>
    </dgm:pt>
    <dgm:pt modelId="{B1B2C727-CC27-4CF1-9C8B-90AB1667C2AC}" type="parTrans" cxnId="{B0961F0A-B314-48A8-BF5E-3B7A3503CE0A}">
      <dgm:prSet/>
      <dgm:spPr/>
      <dgm:t>
        <a:bodyPr/>
        <a:lstStyle/>
        <a:p>
          <a:endParaRPr lang="en-US"/>
        </a:p>
      </dgm:t>
    </dgm:pt>
    <dgm:pt modelId="{78C2C71E-6194-4639-80EB-C144CBAF1585}" type="sibTrans" cxnId="{B0961F0A-B314-48A8-BF5E-3B7A3503CE0A}">
      <dgm:prSet/>
      <dgm:spPr/>
      <dgm:t>
        <a:bodyPr/>
        <a:lstStyle/>
        <a:p>
          <a:endParaRPr lang="en-US"/>
        </a:p>
      </dgm:t>
    </dgm:pt>
    <dgm:pt modelId="{4280B1D7-0E20-466B-9DEF-31D8FDEE95F5}">
      <dgm:prSet phldrT="[Text]"/>
      <dgm:spPr/>
      <dgm:t>
        <a:bodyPr/>
        <a:lstStyle/>
        <a:p>
          <a:r>
            <a:rPr lang="en-IN" dirty="0"/>
            <a:t>2.</a:t>
          </a:r>
          <a:endParaRPr lang="en-US" dirty="0"/>
        </a:p>
      </dgm:t>
    </dgm:pt>
    <dgm:pt modelId="{BFD647FE-A9F8-4D42-AA45-045E86A34615}" type="parTrans" cxnId="{6A982EB8-0FEA-45F5-B37A-F6A099986417}">
      <dgm:prSet/>
      <dgm:spPr/>
      <dgm:t>
        <a:bodyPr/>
        <a:lstStyle/>
        <a:p>
          <a:endParaRPr lang="en-US"/>
        </a:p>
      </dgm:t>
    </dgm:pt>
    <dgm:pt modelId="{24B7EC03-44CC-4808-8AA2-323BF3AB43C0}" type="sibTrans" cxnId="{6A982EB8-0FEA-45F5-B37A-F6A099986417}">
      <dgm:prSet/>
      <dgm:spPr/>
      <dgm:t>
        <a:bodyPr/>
        <a:lstStyle/>
        <a:p>
          <a:endParaRPr lang="en-US"/>
        </a:p>
      </dgm:t>
    </dgm:pt>
    <dgm:pt modelId="{A41BC760-DEEF-4163-8429-B398F7126A0B}">
      <dgm:prSet phldrT="[Text]" custT="1"/>
      <dgm:spPr>
        <a:solidFill>
          <a:schemeClr val="accent6">
            <a:lumMod val="20000"/>
            <a:lumOff val="80000"/>
            <a:alpha val="90000"/>
          </a:schemeClr>
        </a:solidFill>
      </dgm:spPr>
      <dgm:t>
        <a:bodyPr/>
        <a:lstStyle/>
        <a:p>
          <a:r>
            <a:rPr lang="en-US" sz="1600" b="1" dirty="0">
              <a:latin typeface="+mj-lt"/>
              <a:cs typeface="Times New Roman" panose="02020603050405020304" pitchFamily="18" charset="0"/>
            </a:rPr>
            <a:t> </a:t>
          </a:r>
          <a:r>
            <a:rPr lang="en-US" sz="1600" b="1" i="0" dirty="0">
              <a:solidFill>
                <a:schemeClr val="bg1">
                  <a:lumMod val="65000"/>
                  <a:lumOff val="35000"/>
                </a:schemeClr>
              </a:solidFill>
              <a:effectLst/>
              <a:latin typeface="+mj-lt"/>
              <a:cs typeface="Times New Roman" panose="02020603050405020304" pitchFamily="18" charset="0"/>
            </a:rPr>
            <a:t>It can help optimize the design of buildings for energy efficiency, as well as assist farmers in planning crop planting and harvesting times based on sunlight availability</a:t>
          </a:r>
          <a:br>
            <a:rPr lang="en-US" sz="1600" b="1" dirty="0">
              <a:latin typeface="+mj-lt"/>
              <a:cs typeface="Times New Roman" panose="02020603050405020304" pitchFamily="18" charset="0"/>
            </a:rPr>
          </a:br>
          <a:endParaRPr lang="en-US" sz="1600" dirty="0">
            <a:latin typeface="+mj-lt"/>
          </a:endParaRPr>
        </a:p>
      </dgm:t>
    </dgm:pt>
    <dgm:pt modelId="{10C4DA6F-4E89-4D58-A0C8-100BAEA878F8}" type="parTrans" cxnId="{E83FF803-E007-4B71-9AFB-C6F447034D84}">
      <dgm:prSet/>
      <dgm:spPr/>
      <dgm:t>
        <a:bodyPr/>
        <a:lstStyle/>
        <a:p>
          <a:endParaRPr lang="en-US"/>
        </a:p>
      </dgm:t>
    </dgm:pt>
    <dgm:pt modelId="{2048D6F0-A7FA-4D22-A05E-17C9EDF41964}" type="sibTrans" cxnId="{E83FF803-E007-4B71-9AFB-C6F447034D84}">
      <dgm:prSet/>
      <dgm:spPr/>
      <dgm:t>
        <a:bodyPr/>
        <a:lstStyle/>
        <a:p>
          <a:endParaRPr lang="en-US"/>
        </a:p>
      </dgm:t>
    </dgm:pt>
    <dgm:pt modelId="{40E71861-199F-46A9-AD56-DA38CCF77792}">
      <dgm:prSet phldrT="[Text]"/>
      <dgm:spPr/>
      <dgm:t>
        <a:bodyPr/>
        <a:lstStyle/>
        <a:p>
          <a:r>
            <a:rPr lang="en-IN" dirty="0"/>
            <a:t>3.</a:t>
          </a:r>
          <a:endParaRPr lang="en-US" dirty="0"/>
        </a:p>
      </dgm:t>
    </dgm:pt>
    <dgm:pt modelId="{A0A22F14-A495-4BFC-949E-4FC6F421C115}" type="parTrans" cxnId="{AA04635B-281E-49F1-BA51-E956FB437364}">
      <dgm:prSet/>
      <dgm:spPr/>
      <dgm:t>
        <a:bodyPr/>
        <a:lstStyle/>
        <a:p>
          <a:endParaRPr lang="en-US"/>
        </a:p>
      </dgm:t>
    </dgm:pt>
    <dgm:pt modelId="{AEA46D93-F585-4E98-A296-F680380C09CA}" type="sibTrans" cxnId="{AA04635B-281E-49F1-BA51-E956FB437364}">
      <dgm:prSet/>
      <dgm:spPr/>
      <dgm:t>
        <a:bodyPr/>
        <a:lstStyle/>
        <a:p>
          <a:endParaRPr lang="en-US"/>
        </a:p>
      </dgm:t>
    </dgm:pt>
    <dgm:pt modelId="{3A70B25A-26F6-4169-9CB6-13DB19951F81}">
      <dgm:prSet phldrT="[Text]" custT="1"/>
      <dgm:spPr>
        <a:solidFill>
          <a:schemeClr val="accent6">
            <a:lumMod val="20000"/>
            <a:lumOff val="80000"/>
            <a:alpha val="90000"/>
          </a:schemeClr>
        </a:solidFill>
      </dgm:spPr>
      <dgm:t>
        <a:bodyPr/>
        <a:lstStyle/>
        <a:p>
          <a:pPr algn="l"/>
          <a:r>
            <a:rPr lang="en-US" sz="1800" b="1" dirty="0">
              <a:latin typeface="+mj-lt"/>
              <a:cs typeface="Times New Roman" panose="02020603050405020304" pitchFamily="18" charset="0"/>
            </a:rPr>
            <a:t>GRID MANAGEMENT</a:t>
          </a:r>
          <a:endParaRPr lang="en-US" sz="1800" dirty="0">
            <a:latin typeface="+mj-lt"/>
          </a:endParaRPr>
        </a:p>
      </dgm:t>
    </dgm:pt>
    <dgm:pt modelId="{7FEB61FE-18FF-4D4A-B682-31D9FDB131A7}" type="parTrans" cxnId="{271695E6-C24D-4F9D-8B64-A97ED62B2D16}">
      <dgm:prSet/>
      <dgm:spPr/>
      <dgm:t>
        <a:bodyPr/>
        <a:lstStyle/>
        <a:p>
          <a:endParaRPr lang="en-US"/>
        </a:p>
      </dgm:t>
    </dgm:pt>
    <dgm:pt modelId="{FEE57539-85ED-46F2-9C9E-64DAEC306884}" type="sibTrans" cxnId="{271695E6-C24D-4F9D-8B64-A97ED62B2D16}">
      <dgm:prSet/>
      <dgm:spPr/>
      <dgm:t>
        <a:bodyPr/>
        <a:lstStyle/>
        <a:p>
          <a:endParaRPr lang="en-US"/>
        </a:p>
      </dgm:t>
    </dgm:pt>
    <dgm:pt modelId="{F441BEE1-2F7A-4DFA-8A84-DD26ED2B3679}">
      <dgm:prSet phldrT="[Text]" custT="1"/>
      <dgm:spPr>
        <a:solidFill>
          <a:schemeClr val="accent6">
            <a:lumMod val="20000"/>
            <a:lumOff val="80000"/>
            <a:alpha val="90000"/>
          </a:schemeClr>
        </a:solidFill>
      </dgm:spPr>
      <dgm:t>
        <a:bodyPr/>
        <a:lstStyle/>
        <a:p>
          <a:r>
            <a:rPr lang="en-IN" sz="1800" b="1" i="0" dirty="0">
              <a:effectLst/>
              <a:latin typeface="+mj-lt"/>
              <a:cs typeface="Times New Roman" panose="02020603050405020304" pitchFamily="18" charset="0"/>
            </a:rPr>
            <a:t>COST REDUCTION</a:t>
          </a:r>
          <a:endParaRPr lang="en-US" sz="1800" dirty="0">
            <a:latin typeface="+mj-lt"/>
          </a:endParaRPr>
        </a:p>
      </dgm:t>
    </dgm:pt>
    <dgm:pt modelId="{8B8DAE4C-1647-43E0-9F79-CE27B1EBA47E}" type="parTrans" cxnId="{CFE57DC7-30CE-4D71-A635-2D2D31818018}">
      <dgm:prSet/>
      <dgm:spPr/>
      <dgm:t>
        <a:bodyPr/>
        <a:lstStyle/>
        <a:p>
          <a:endParaRPr lang="en-US"/>
        </a:p>
      </dgm:t>
    </dgm:pt>
    <dgm:pt modelId="{B6F3660A-9168-4F44-BEA9-7E8CA798E83D}" type="sibTrans" cxnId="{CFE57DC7-30CE-4D71-A635-2D2D31818018}">
      <dgm:prSet/>
      <dgm:spPr/>
      <dgm:t>
        <a:bodyPr/>
        <a:lstStyle/>
        <a:p>
          <a:endParaRPr lang="en-US"/>
        </a:p>
      </dgm:t>
    </dgm:pt>
    <dgm:pt modelId="{2EE3F326-1A35-441C-94DF-35CC35F3AA3D}">
      <dgm:prSet phldrT="[Text]" custT="1"/>
      <dgm:spPr>
        <a:solidFill>
          <a:schemeClr val="accent6">
            <a:lumMod val="20000"/>
            <a:lumOff val="80000"/>
            <a:alpha val="90000"/>
          </a:schemeClr>
        </a:solidFill>
      </dgm:spPr>
      <dgm:t>
        <a:bodyPr/>
        <a:lstStyle/>
        <a:p>
          <a:r>
            <a:rPr lang="en-IN" sz="1800" b="1" i="0" dirty="0">
              <a:effectLst/>
              <a:latin typeface="+mj-lt"/>
              <a:cs typeface="Times New Roman" panose="02020603050405020304" pitchFamily="18" charset="0"/>
            </a:rPr>
            <a:t>URBAN PLANNING AND AGRICULTURE</a:t>
          </a:r>
          <a:endParaRPr lang="en-US" sz="1800" dirty="0">
            <a:latin typeface="+mj-lt"/>
          </a:endParaRPr>
        </a:p>
      </dgm:t>
    </dgm:pt>
    <dgm:pt modelId="{189E5900-AAF8-44B0-B9CE-888B2B5B62EB}" type="parTrans" cxnId="{849E9194-D566-4AB0-B0F7-FB5ABF5B3065}">
      <dgm:prSet/>
      <dgm:spPr/>
      <dgm:t>
        <a:bodyPr/>
        <a:lstStyle/>
        <a:p>
          <a:endParaRPr lang="en-US"/>
        </a:p>
      </dgm:t>
    </dgm:pt>
    <dgm:pt modelId="{4550941D-BDDB-424A-9A8A-36D67534D6B5}" type="sibTrans" cxnId="{849E9194-D566-4AB0-B0F7-FB5ABF5B3065}">
      <dgm:prSet/>
      <dgm:spPr/>
      <dgm:t>
        <a:bodyPr/>
        <a:lstStyle/>
        <a:p>
          <a:endParaRPr lang="en-US"/>
        </a:p>
      </dgm:t>
    </dgm:pt>
    <dgm:pt modelId="{6EAC8087-2BF4-48CB-B5A5-50F28C25876E}">
      <dgm:prSet phldrT="[Text]" custT="1"/>
      <dgm:spPr>
        <a:solidFill>
          <a:schemeClr val="accent6">
            <a:lumMod val="20000"/>
            <a:lumOff val="80000"/>
            <a:alpha val="90000"/>
          </a:schemeClr>
        </a:solidFill>
      </dgm:spPr>
      <dgm:t>
        <a:bodyPr/>
        <a:lstStyle/>
        <a:p>
          <a:r>
            <a:rPr lang="en-US" sz="1600" b="1" i="0" dirty="0">
              <a:solidFill>
                <a:schemeClr val="bg1">
                  <a:lumMod val="65000"/>
                  <a:lumOff val="35000"/>
                </a:schemeClr>
              </a:solidFill>
              <a:effectLst/>
              <a:latin typeface="+mj-lt"/>
              <a:cs typeface="Times New Roman" panose="02020603050405020304" pitchFamily="18" charset="0"/>
            </a:rPr>
            <a:t>Predicting solar radiation more accurately, energy producers can reduce costs associated with inefficient energy production and grid management.</a:t>
          </a:r>
          <a:br>
            <a:rPr lang="en-US" sz="1300" b="1" dirty="0">
              <a:solidFill>
                <a:schemeClr val="bg1">
                  <a:lumMod val="65000"/>
                  <a:lumOff val="35000"/>
                </a:schemeClr>
              </a:solidFill>
              <a:latin typeface="+mj-lt"/>
              <a:cs typeface="Times New Roman" panose="02020603050405020304" pitchFamily="18" charset="0"/>
            </a:rPr>
          </a:br>
          <a:endParaRPr lang="en-US" sz="1800" dirty="0">
            <a:solidFill>
              <a:schemeClr val="bg1">
                <a:lumMod val="65000"/>
                <a:lumOff val="35000"/>
              </a:schemeClr>
            </a:solidFill>
            <a:latin typeface="+mj-lt"/>
          </a:endParaRPr>
        </a:p>
      </dgm:t>
    </dgm:pt>
    <dgm:pt modelId="{F14F51A2-352C-469B-A200-7E4F4B0C7E03}" type="parTrans" cxnId="{9F59442D-6E15-4D1A-8975-719842333C5B}">
      <dgm:prSet/>
      <dgm:spPr/>
      <dgm:t>
        <a:bodyPr/>
        <a:lstStyle/>
        <a:p>
          <a:endParaRPr lang="en-US"/>
        </a:p>
      </dgm:t>
    </dgm:pt>
    <dgm:pt modelId="{83AA8545-25BA-44E4-9800-935C1B3DC228}" type="sibTrans" cxnId="{9F59442D-6E15-4D1A-8975-719842333C5B}">
      <dgm:prSet/>
      <dgm:spPr/>
      <dgm:t>
        <a:bodyPr/>
        <a:lstStyle/>
        <a:p>
          <a:endParaRPr lang="en-US"/>
        </a:p>
      </dgm:t>
    </dgm:pt>
    <dgm:pt modelId="{5AC69113-D01A-49DC-BCF7-8DD41FC56155}" type="pres">
      <dgm:prSet presAssocID="{A36E0314-6214-47E5-8E01-ACF9F882AED3}" presName="linearFlow" presStyleCnt="0">
        <dgm:presLayoutVars>
          <dgm:dir/>
          <dgm:animLvl val="lvl"/>
          <dgm:resizeHandles val="exact"/>
        </dgm:presLayoutVars>
      </dgm:prSet>
      <dgm:spPr/>
    </dgm:pt>
    <dgm:pt modelId="{4160FA43-275E-4F89-B957-D3E7C19E9C68}" type="pres">
      <dgm:prSet presAssocID="{CEC42926-6B58-48D1-A483-0414039B564B}" presName="composite" presStyleCnt="0"/>
      <dgm:spPr/>
    </dgm:pt>
    <dgm:pt modelId="{7862597D-7F9D-4F49-A582-4A4D3A488C36}" type="pres">
      <dgm:prSet presAssocID="{CEC42926-6B58-48D1-A483-0414039B564B}" presName="parentText" presStyleLbl="alignNode1" presStyleIdx="0" presStyleCnt="3">
        <dgm:presLayoutVars>
          <dgm:chMax val="1"/>
          <dgm:bulletEnabled val="1"/>
        </dgm:presLayoutVars>
      </dgm:prSet>
      <dgm:spPr/>
    </dgm:pt>
    <dgm:pt modelId="{AEC5E9AB-E1C9-4D39-B7A8-F3E9C0297039}" type="pres">
      <dgm:prSet presAssocID="{CEC42926-6B58-48D1-A483-0414039B564B}" presName="descendantText" presStyleLbl="alignAcc1" presStyleIdx="0" presStyleCnt="3" custScaleY="103373">
        <dgm:presLayoutVars>
          <dgm:bulletEnabled val="1"/>
        </dgm:presLayoutVars>
      </dgm:prSet>
      <dgm:spPr/>
    </dgm:pt>
    <dgm:pt modelId="{E70B0A6C-1884-4AF5-93A2-C0CB47359473}" type="pres">
      <dgm:prSet presAssocID="{0A3D958B-AADA-4EDE-B990-9BF564370476}" presName="sp" presStyleCnt="0"/>
      <dgm:spPr/>
    </dgm:pt>
    <dgm:pt modelId="{C9444C47-A7A8-4723-9207-5CA81E13E23B}" type="pres">
      <dgm:prSet presAssocID="{4280B1D7-0E20-466B-9DEF-31D8FDEE95F5}" presName="composite" presStyleCnt="0"/>
      <dgm:spPr/>
    </dgm:pt>
    <dgm:pt modelId="{D6F2337B-30CE-4BE8-8A46-C8C28BA5F3FA}" type="pres">
      <dgm:prSet presAssocID="{4280B1D7-0E20-466B-9DEF-31D8FDEE95F5}" presName="parentText" presStyleLbl="alignNode1" presStyleIdx="1" presStyleCnt="3">
        <dgm:presLayoutVars>
          <dgm:chMax val="1"/>
          <dgm:bulletEnabled val="1"/>
        </dgm:presLayoutVars>
      </dgm:prSet>
      <dgm:spPr/>
    </dgm:pt>
    <dgm:pt modelId="{9373D1A2-4313-4237-8A0F-70B6B92EB1AE}" type="pres">
      <dgm:prSet presAssocID="{4280B1D7-0E20-466B-9DEF-31D8FDEE95F5}" presName="descendantText" presStyleLbl="alignAcc1" presStyleIdx="1" presStyleCnt="3">
        <dgm:presLayoutVars>
          <dgm:bulletEnabled val="1"/>
        </dgm:presLayoutVars>
      </dgm:prSet>
      <dgm:spPr/>
    </dgm:pt>
    <dgm:pt modelId="{77C059FF-63E7-4424-ACE8-B7321DF82E8E}" type="pres">
      <dgm:prSet presAssocID="{24B7EC03-44CC-4808-8AA2-323BF3AB43C0}" presName="sp" presStyleCnt="0"/>
      <dgm:spPr/>
    </dgm:pt>
    <dgm:pt modelId="{4E226A4C-0A3A-4DF0-BBBB-B83271BA1BA3}" type="pres">
      <dgm:prSet presAssocID="{40E71861-199F-46A9-AD56-DA38CCF77792}" presName="composite" presStyleCnt="0"/>
      <dgm:spPr/>
    </dgm:pt>
    <dgm:pt modelId="{41EBFCD2-E938-475E-B428-D22D246BE288}" type="pres">
      <dgm:prSet presAssocID="{40E71861-199F-46A9-AD56-DA38CCF77792}" presName="parentText" presStyleLbl="alignNode1" presStyleIdx="2" presStyleCnt="3">
        <dgm:presLayoutVars>
          <dgm:chMax val="1"/>
          <dgm:bulletEnabled val="1"/>
        </dgm:presLayoutVars>
      </dgm:prSet>
      <dgm:spPr/>
    </dgm:pt>
    <dgm:pt modelId="{931F05ED-5C80-4D56-8FB4-59F1E8D0BDD2}" type="pres">
      <dgm:prSet presAssocID="{40E71861-199F-46A9-AD56-DA38CCF77792}" presName="descendantText" presStyleLbl="alignAcc1" presStyleIdx="2" presStyleCnt="3">
        <dgm:presLayoutVars>
          <dgm:bulletEnabled val="1"/>
        </dgm:presLayoutVars>
      </dgm:prSet>
      <dgm:spPr/>
    </dgm:pt>
  </dgm:ptLst>
  <dgm:cxnLst>
    <dgm:cxn modelId="{E83FF803-E007-4B71-9AFB-C6F447034D84}" srcId="{4280B1D7-0E20-466B-9DEF-31D8FDEE95F5}" destId="{A41BC760-DEEF-4163-8429-B398F7126A0B}" srcOrd="1" destOrd="0" parTransId="{10C4DA6F-4E89-4D58-A0C8-100BAEA878F8}" sibTransId="{2048D6F0-A7FA-4D22-A05E-17C9EDF41964}"/>
    <dgm:cxn modelId="{8D771F08-44CC-428F-9E14-96BDC1CC7204}" type="presOf" srcId="{6EAC8087-2BF4-48CB-B5A5-50F28C25876E}" destId="{931F05ED-5C80-4D56-8FB4-59F1E8D0BDD2}" srcOrd="0" destOrd="1" presId="urn:microsoft.com/office/officeart/2005/8/layout/chevron2"/>
    <dgm:cxn modelId="{B0961F0A-B314-48A8-BF5E-3B7A3503CE0A}" srcId="{CEC42926-6B58-48D1-A483-0414039B564B}" destId="{DAC9DDB7-E60E-4C28-B611-2388E3D4D655}" srcOrd="1" destOrd="0" parTransId="{B1B2C727-CC27-4CF1-9C8B-90AB1667C2AC}" sibTransId="{78C2C71E-6194-4639-80EB-C144CBAF1585}"/>
    <dgm:cxn modelId="{FB96B511-E922-4256-884F-B5DABA680809}" type="presOf" srcId="{CEC42926-6B58-48D1-A483-0414039B564B}" destId="{7862597D-7F9D-4F49-A582-4A4D3A488C36}" srcOrd="0" destOrd="0" presId="urn:microsoft.com/office/officeart/2005/8/layout/chevron2"/>
    <dgm:cxn modelId="{5229371D-3C5E-4C4F-B121-DFACBC2DBD7A}" type="presOf" srcId="{F441BEE1-2F7A-4DFA-8A84-DD26ED2B3679}" destId="{9373D1A2-4313-4237-8A0F-70B6B92EB1AE}" srcOrd="0" destOrd="0" presId="urn:microsoft.com/office/officeart/2005/8/layout/chevron2"/>
    <dgm:cxn modelId="{9F59442D-6E15-4D1A-8975-719842333C5B}" srcId="{40E71861-199F-46A9-AD56-DA38CCF77792}" destId="{6EAC8087-2BF4-48CB-B5A5-50F28C25876E}" srcOrd="1" destOrd="0" parTransId="{F14F51A2-352C-469B-A200-7E4F4B0C7E03}" sibTransId="{83AA8545-25BA-44E4-9800-935C1B3DC228}"/>
    <dgm:cxn modelId="{AA04635B-281E-49F1-BA51-E956FB437364}" srcId="{A36E0314-6214-47E5-8E01-ACF9F882AED3}" destId="{40E71861-199F-46A9-AD56-DA38CCF77792}" srcOrd="2" destOrd="0" parTransId="{A0A22F14-A495-4BFC-949E-4FC6F421C115}" sibTransId="{AEA46D93-F585-4E98-A296-F680380C09CA}"/>
    <dgm:cxn modelId="{E845115E-BD51-4169-AE2D-F2DF04C9EE1B}" type="presOf" srcId="{3A70B25A-26F6-4169-9CB6-13DB19951F81}" destId="{AEC5E9AB-E1C9-4D39-B7A8-F3E9C0297039}" srcOrd="0" destOrd="0" presId="urn:microsoft.com/office/officeart/2005/8/layout/chevron2"/>
    <dgm:cxn modelId="{D8A41A71-33D8-4A01-A747-351400A13D41}" type="presOf" srcId="{A41BC760-DEEF-4163-8429-B398F7126A0B}" destId="{9373D1A2-4313-4237-8A0F-70B6B92EB1AE}" srcOrd="0" destOrd="1" presId="urn:microsoft.com/office/officeart/2005/8/layout/chevron2"/>
    <dgm:cxn modelId="{996CC678-2739-4BB7-B66B-021DC40235D3}" type="presOf" srcId="{DAC9DDB7-E60E-4C28-B611-2388E3D4D655}" destId="{AEC5E9AB-E1C9-4D39-B7A8-F3E9C0297039}" srcOrd="0" destOrd="1" presId="urn:microsoft.com/office/officeart/2005/8/layout/chevron2"/>
    <dgm:cxn modelId="{AD258180-F1D7-4EE5-A794-1B64B50E1AAB}" type="presOf" srcId="{A36E0314-6214-47E5-8E01-ACF9F882AED3}" destId="{5AC69113-D01A-49DC-BCF7-8DD41FC56155}" srcOrd="0" destOrd="0" presId="urn:microsoft.com/office/officeart/2005/8/layout/chevron2"/>
    <dgm:cxn modelId="{DEC69B86-2D5E-478E-B0C8-3D4193459FD1}" type="presOf" srcId="{4280B1D7-0E20-466B-9DEF-31D8FDEE95F5}" destId="{D6F2337B-30CE-4BE8-8A46-C8C28BA5F3FA}" srcOrd="0" destOrd="0" presId="urn:microsoft.com/office/officeart/2005/8/layout/chevron2"/>
    <dgm:cxn modelId="{849E9194-D566-4AB0-B0F7-FB5ABF5B3065}" srcId="{40E71861-199F-46A9-AD56-DA38CCF77792}" destId="{2EE3F326-1A35-441C-94DF-35CC35F3AA3D}" srcOrd="0" destOrd="0" parTransId="{189E5900-AAF8-44B0-B9CE-888B2B5B62EB}" sibTransId="{4550941D-BDDB-424A-9A8A-36D67534D6B5}"/>
    <dgm:cxn modelId="{42E96696-848D-449D-8277-32818AA187C2}" type="presOf" srcId="{2EE3F326-1A35-441C-94DF-35CC35F3AA3D}" destId="{931F05ED-5C80-4D56-8FB4-59F1E8D0BDD2}" srcOrd="0" destOrd="0" presId="urn:microsoft.com/office/officeart/2005/8/layout/chevron2"/>
    <dgm:cxn modelId="{E54E6DA4-F237-4D65-BC67-E9D36CFF06A5}" type="presOf" srcId="{40E71861-199F-46A9-AD56-DA38CCF77792}" destId="{41EBFCD2-E938-475E-B428-D22D246BE288}" srcOrd="0" destOrd="0" presId="urn:microsoft.com/office/officeart/2005/8/layout/chevron2"/>
    <dgm:cxn modelId="{6A982EB8-0FEA-45F5-B37A-F6A099986417}" srcId="{A36E0314-6214-47E5-8E01-ACF9F882AED3}" destId="{4280B1D7-0E20-466B-9DEF-31D8FDEE95F5}" srcOrd="1" destOrd="0" parTransId="{BFD647FE-A9F8-4D42-AA45-045E86A34615}" sibTransId="{24B7EC03-44CC-4808-8AA2-323BF3AB43C0}"/>
    <dgm:cxn modelId="{CFE57DC7-30CE-4D71-A635-2D2D31818018}" srcId="{4280B1D7-0E20-466B-9DEF-31D8FDEE95F5}" destId="{F441BEE1-2F7A-4DFA-8A84-DD26ED2B3679}" srcOrd="0" destOrd="0" parTransId="{8B8DAE4C-1647-43E0-9F79-CE27B1EBA47E}" sibTransId="{B6F3660A-9168-4F44-BEA9-7E8CA798E83D}"/>
    <dgm:cxn modelId="{3F4DD9C9-A8FF-4DF7-9197-CA44464E4FE5}" srcId="{A36E0314-6214-47E5-8E01-ACF9F882AED3}" destId="{CEC42926-6B58-48D1-A483-0414039B564B}" srcOrd="0" destOrd="0" parTransId="{0B49C4D5-43BA-43AD-AD27-587AFE3654A1}" sibTransId="{0A3D958B-AADA-4EDE-B990-9BF564370476}"/>
    <dgm:cxn modelId="{271695E6-C24D-4F9D-8B64-A97ED62B2D16}" srcId="{CEC42926-6B58-48D1-A483-0414039B564B}" destId="{3A70B25A-26F6-4169-9CB6-13DB19951F81}" srcOrd="0" destOrd="0" parTransId="{7FEB61FE-18FF-4D4A-B682-31D9FDB131A7}" sibTransId="{FEE57539-85ED-46F2-9C9E-64DAEC306884}"/>
    <dgm:cxn modelId="{52C0928A-F833-4A6F-83C1-5713D601C93A}" type="presParOf" srcId="{5AC69113-D01A-49DC-BCF7-8DD41FC56155}" destId="{4160FA43-275E-4F89-B957-D3E7C19E9C68}" srcOrd="0" destOrd="0" presId="urn:microsoft.com/office/officeart/2005/8/layout/chevron2"/>
    <dgm:cxn modelId="{72272780-E0CF-4DD2-B7FA-910D48A1F882}" type="presParOf" srcId="{4160FA43-275E-4F89-B957-D3E7C19E9C68}" destId="{7862597D-7F9D-4F49-A582-4A4D3A488C36}" srcOrd="0" destOrd="0" presId="urn:microsoft.com/office/officeart/2005/8/layout/chevron2"/>
    <dgm:cxn modelId="{ED26FE66-505A-4D2E-8E8A-E198B3E94D1B}" type="presParOf" srcId="{4160FA43-275E-4F89-B957-D3E7C19E9C68}" destId="{AEC5E9AB-E1C9-4D39-B7A8-F3E9C0297039}" srcOrd="1" destOrd="0" presId="urn:microsoft.com/office/officeart/2005/8/layout/chevron2"/>
    <dgm:cxn modelId="{45AE524D-B5E7-43A0-8E97-6DE19B8CCEF4}" type="presParOf" srcId="{5AC69113-D01A-49DC-BCF7-8DD41FC56155}" destId="{E70B0A6C-1884-4AF5-93A2-C0CB47359473}" srcOrd="1" destOrd="0" presId="urn:microsoft.com/office/officeart/2005/8/layout/chevron2"/>
    <dgm:cxn modelId="{97BC25C0-BFE9-46F9-9619-8ADCAE69756A}" type="presParOf" srcId="{5AC69113-D01A-49DC-BCF7-8DD41FC56155}" destId="{C9444C47-A7A8-4723-9207-5CA81E13E23B}" srcOrd="2" destOrd="0" presId="urn:microsoft.com/office/officeart/2005/8/layout/chevron2"/>
    <dgm:cxn modelId="{E1D7D82E-E5AA-41E0-8615-9F8A2E1056FC}" type="presParOf" srcId="{C9444C47-A7A8-4723-9207-5CA81E13E23B}" destId="{D6F2337B-30CE-4BE8-8A46-C8C28BA5F3FA}" srcOrd="0" destOrd="0" presId="urn:microsoft.com/office/officeart/2005/8/layout/chevron2"/>
    <dgm:cxn modelId="{807C9CF6-DFB6-4903-B331-3BFDB5F28FE8}" type="presParOf" srcId="{C9444C47-A7A8-4723-9207-5CA81E13E23B}" destId="{9373D1A2-4313-4237-8A0F-70B6B92EB1AE}" srcOrd="1" destOrd="0" presId="urn:microsoft.com/office/officeart/2005/8/layout/chevron2"/>
    <dgm:cxn modelId="{D5EAFA49-609B-4BC6-A81A-FF20181754B0}" type="presParOf" srcId="{5AC69113-D01A-49DC-BCF7-8DD41FC56155}" destId="{77C059FF-63E7-4424-ACE8-B7321DF82E8E}" srcOrd="3" destOrd="0" presId="urn:microsoft.com/office/officeart/2005/8/layout/chevron2"/>
    <dgm:cxn modelId="{C1489D64-419A-4F26-9B85-D112B7261D5F}" type="presParOf" srcId="{5AC69113-D01A-49DC-BCF7-8DD41FC56155}" destId="{4E226A4C-0A3A-4DF0-BBBB-B83271BA1BA3}" srcOrd="4" destOrd="0" presId="urn:microsoft.com/office/officeart/2005/8/layout/chevron2"/>
    <dgm:cxn modelId="{4F24B590-6116-46D1-AD48-32179BA50515}" type="presParOf" srcId="{4E226A4C-0A3A-4DF0-BBBB-B83271BA1BA3}" destId="{41EBFCD2-E938-475E-B428-D22D246BE288}" srcOrd="0" destOrd="0" presId="urn:microsoft.com/office/officeart/2005/8/layout/chevron2"/>
    <dgm:cxn modelId="{95E82308-C0CD-4ED3-9EF5-9B026EF28152}" type="presParOf" srcId="{4E226A4C-0A3A-4DF0-BBBB-B83271BA1BA3}" destId="{931F05ED-5C80-4D56-8FB4-59F1E8D0BDD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2597D-7F9D-4F49-A582-4A4D3A488C36}">
      <dsp:nvSpPr>
        <dsp:cNvPr id="0" name=""/>
        <dsp:cNvSpPr/>
      </dsp:nvSpPr>
      <dsp:spPr>
        <a:xfrm rot="5400000">
          <a:off x="-254414" y="276933"/>
          <a:ext cx="1696098" cy="1187269"/>
        </a:xfrm>
        <a:prstGeom prst="chevron">
          <a:avLst/>
        </a:prstGeom>
        <a:gradFill rotWithShape="0">
          <a:gsLst>
            <a:gs pos="0">
              <a:schemeClr val="accent5">
                <a:hueOff val="0"/>
                <a:satOff val="0"/>
                <a:lumOff val="0"/>
                <a:alphaOff val="0"/>
                <a:tint val="64000"/>
                <a:lumMod val="118000"/>
              </a:schemeClr>
            </a:gs>
            <a:gs pos="100000">
              <a:schemeClr val="accent5">
                <a:hueOff val="0"/>
                <a:satOff val="0"/>
                <a:lumOff val="0"/>
                <a:alphaOff val="0"/>
                <a:tint val="92000"/>
                <a:alpha val="100000"/>
                <a:lumMod val="110000"/>
              </a:schemeClr>
            </a:gs>
          </a:gsLst>
          <a:lin ang="5400000" scaled="0"/>
        </a:gradFill>
        <a:ln w="9525" cap="rnd" cmpd="sng" algn="ctr">
          <a:solidFill>
            <a:schemeClr val="accent5">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IN" sz="3300" kern="1200" dirty="0"/>
            <a:t>1.</a:t>
          </a:r>
          <a:endParaRPr lang="en-US" sz="3300" kern="1200" dirty="0"/>
        </a:p>
      </dsp:txBody>
      <dsp:txXfrm rot="-5400000">
        <a:off x="1" y="616154"/>
        <a:ext cx="1187269" cy="508829"/>
      </dsp:txXfrm>
    </dsp:sp>
    <dsp:sp modelId="{AEC5E9AB-E1C9-4D39-B7A8-F3E9C0297039}">
      <dsp:nvSpPr>
        <dsp:cNvPr id="0" name=""/>
        <dsp:cNvSpPr/>
      </dsp:nvSpPr>
      <dsp:spPr>
        <a:xfrm rot="5400000">
          <a:off x="4600153" y="-3408958"/>
          <a:ext cx="1139650" cy="7965419"/>
        </a:xfrm>
        <a:prstGeom prst="round2SameRect">
          <a:avLst/>
        </a:prstGeom>
        <a:solidFill>
          <a:schemeClr val="accent6">
            <a:lumMod val="20000"/>
            <a:lumOff val="80000"/>
            <a:alpha val="9000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latin typeface="+mj-lt"/>
              <a:cs typeface="Times New Roman" panose="02020603050405020304" pitchFamily="18" charset="0"/>
            </a:rPr>
            <a:t>GRID MANAGEMENT</a:t>
          </a:r>
          <a:endParaRPr lang="en-US" sz="1800" kern="1200" dirty="0">
            <a:latin typeface="+mj-lt"/>
          </a:endParaRPr>
        </a:p>
        <a:p>
          <a:pPr marL="171450" lvl="1" indent="-171450" algn="l" defTabSz="711200">
            <a:lnSpc>
              <a:spcPct val="90000"/>
            </a:lnSpc>
            <a:spcBef>
              <a:spcPct val="0"/>
            </a:spcBef>
            <a:spcAft>
              <a:spcPct val="15000"/>
            </a:spcAft>
            <a:buChar char="•"/>
          </a:pPr>
          <a:r>
            <a:rPr lang="en-US" sz="1600" b="1" i="0" kern="1200" dirty="0">
              <a:solidFill>
                <a:schemeClr val="bg1">
                  <a:lumMod val="65000"/>
                  <a:lumOff val="35000"/>
                </a:schemeClr>
              </a:solidFill>
              <a:effectLst/>
              <a:latin typeface="+mj-lt"/>
              <a:cs typeface="Times New Roman" panose="02020603050405020304" pitchFamily="18" charset="0"/>
            </a:rPr>
            <a:t>Grid operators to manage the integration of solar energy into the grid. Accurate predictions enable them to balance supply and demand, reduce the need for backup power sources, and prevent grid instability.</a:t>
          </a:r>
          <a:br>
            <a:rPr lang="en-US" sz="1300" b="1" kern="1200" dirty="0">
              <a:solidFill>
                <a:schemeClr val="bg1">
                  <a:lumMod val="65000"/>
                  <a:lumOff val="35000"/>
                </a:schemeClr>
              </a:solidFill>
              <a:latin typeface="Times New Roman" panose="02020603050405020304" pitchFamily="18" charset="0"/>
              <a:cs typeface="Times New Roman" panose="02020603050405020304" pitchFamily="18" charset="0"/>
            </a:rPr>
          </a:br>
          <a:endParaRPr lang="en-US" sz="1300" kern="1200" dirty="0">
            <a:solidFill>
              <a:schemeClr val="bg1">
                <a:lumMod val="65000"/>
                <a:lumOff val="35000"/>
              </a:schemeClr>
            </a:solidFill>
          </a:endParaRPr>
        </a:p>
      </dsp:txBody>
      <dsp:txXfrm rot="-5400000">
        <a:off x="1187269" y="59559"/>
        <a:ext cx="7909786" cy="1028384"/>
      </dsp:txXfrm>
    </dsp:sp>
    <dsp:sp modelId="{D6F2337B-30CE-4BE8-8A46-C8C28BA5F3FA}">
      <dsp:nvSpPr>
        <dsp:cNvPr id="0" name=""/>
        <dsp:cNvSpPr/>
      </dsp:nvSpPr>
      <dsp:spPr>
        <a:xfrm rot="5400000">
          <a:off x="-254414" y="1780971"/>
          <a:ext cx="1696098" cy="1187269"/>
        </a:xfrm>
        <a:prstGeom prst="chevron">
          <a:avLst/>
        </a:prstGeom>
        <a:gradFill rotWithShape="0">
          <a:gsLst>
            <a:gs pos="0">
              <a:schemeClr val="accent5">
                <a:hueOff val="460881"/>
                <a:satOff val="-8998"/>
                <a:lumOff val="196"/>
                <a:alphaOff val="0"/>
                <a:tint val="64000"/>
                <a:lumMod val="118000"/>
              </a:schemeClr>
            </a:gs>
            <a:gs pos="100000">
              <a:schemeClr val="accent5">
                <a:hueOff val="460881"/>
                <a:satOff val="-8998"/>
                <a:lumOff val="196"/>
                <a:alphaOff val="0"/>
                <a:tint val="92000"/>
                <a:alpha val="100000"/>
                <a:lumMod val="110000"/>
              </a:schemeClr>
            </a:gs>
          </a:gsLst>
          <a:lin ang="5400000" scaled="0"/>
        </a:gradFill>
        <a:ln w="9525" cap="rnd" cmpd="sng" algn="ctr">
          <a:solidFill>
            <a:schemeClr val="accent5">
              <a:hueOff val="460881"/>
              <a:satOff val="-8998"/>
              <a:lumOff val="196"/>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IN" sz="3300" kern="1200" dirty="0"/>
            <a:t>2.</a:t>
          </a:r>
          <a:endParaRPr lang="en-US" sz="3300" kern="1200" dirty="0"/>
        </a:p>
      </dsp:txBody>
      <dsp:txXfrm rot="-5400000">
        <a:off x="1" y="2120192"/>
        <a:ext cx="1187269" cy="508829"/>
      </dsp:txXfrm>
    </dsp:sp>
    <dsp:sp modelId="{9373D1A2-4313-4237-8A0F-70B6B92EB1AE}">
      <dsp:nvSpPr>
        <dsp:cNvPr id="0" name=""/>
        <dsp:cNvSpPr/>
      </dsp:nvSpPr>
      <dsp:spPr>
        <a:xfrm rot="5400000">
          <a:off x="4618746" y="-1904920"/>
          <a:ext cx="1102464" cy="7965419"/>
        </a:xfrm>
        <a:prstGeom prst="round2SameRect">
          <a:avLst/>
        </a:prstGeom>
        <a:solidFill>
          <a:schemeClr val="accent6">
            <a:lumMod val="20000"/>
            <a:lumOff val="80000"/>
            <a:alpha val="90000"/>
          </a:schemeClr>
        </a:solidFill>
        <a:ln w="9525" cap="rnd" cmpd="sng" algn="ctr">
          <a:solidFill>
            <a:schemeClr val="accent5">
              <a:hueOff val="460881"/>
              <a:satOff val="-8998"/>
              <a:lumOff val="19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b="1" i="0" kern="1200" dirty="0">
              <a:effectLst/>
              <a:latin typeface="+mj-lt"/>
              <a:cs typeface="Times New Roman" panose="02020603050405020304" pitchFamily="18" charset="0"/>
            </a:rPr>
            <a:t>COST REDUCTION</a:t>
          </a:r>
          <a:endParaRPr lang="en-US" sz="1800" kern="1200" dirty="0">
            <a:latin typeface="+mj-lt"/>
          </a:endParaRPr>
        </a:p>
        <a:p>
          <a:pPr marL="171450" lvl="1" indent="-171450" algn="l" defTabSz="711200">
            <a:lnSpc>
              <a:spcPct val="90000"/>
            </a:lnSpc>
            <a:spcBef>
              <a:spcPct val="0"/>
            </a:spcBef>
            <a:spcAft>
              <a:spcPct val="15000"/>
            </a:spcAft>
            <a:buChar char="•"/>
          </a:pPr>
          <a:r>
            <a:rPr lang="en-US" sz="1600" b="1" kern="1200" dirty="0">
              <a:latin typeface="+mj-lt"/>
              <a:cs typeface="Times New Roman" panose="02020603050405020304" pitchFamily="18" charset="0"/>
            </a:rPr>
            <a:t> </a:t>
          </a:r>
          <a:r>
            <a:rPr lang="en-US" sz="1600" b="1" i="0" kern="1200" dirty="0">
              <a:solidFill>
                <a:schemeClr val="bg1">
                  <a:lumMod val="65000"/>
                  <a:lumOff val="35000"/>
                </a:schemeClr>
              </a:solidFill>
              <a:effectLst/>
              <a:latin typeface="+mj-lt"/>
              <a:cs typeface="Times New Roman" panose="02020603050405020304" pitchFamily="18" charset="0"/>
            </a:rPr>
            <a:t>It can help optimize the design of buildings for energy efficiency, as well as assist farmers in planning crop planting and harvesting times based on sunlight availability</a:t>
          </a:r>
          <a:br>
            <a:rPr lang="en-US" sz="1600" b="1" kern="1200" dirty="0">
              <a:latin typeface="+mj-lt"/>
              <a:cs typeface="Times New Roman" panose="02020603050405020304" pitchFamily="18" charset="0"/>
            </a:rPr>
          </a:br>
          <a:endParaRPr lang="en-US" sz="1600" kern="1200" dirty="0">
            <a:latin typeface="+mj-lt"/>
          </a:endParaRPr>
        </a:p>
      </dsp:txBody>
      <dsp:txXfrm rot="-5400000">
        <a:off x="1187269" y="1580375"/>
        <a:ext cx="7911601" cy="994828"/>
      </dsp:txXfrm>
    </dsp:sp>
    <dsp:sp modelId="{41EBFCD2-E938-475E-B428-D22D246BE288}">
      <dsp:nvSpPr>
        <dsp:cNvPr id="0" name=""/>
        <dsp:cNvSpPr/>
      </dsp:nvSpPr>
      <dsp:spPr>
        <a:xfrm rot="5400000">
          <a:off x="-254414" y="3285010"/>
          <a:ext cx="1696098" cy="1187269"/>
        </a:xfrm>
        <a:prstGeom prst="chevron">
          <a:avLst/>
        </a:prstGeom>
        <a:gradFill rotWithShape="0">
          <a:gsLst>
            <a:gs pos="0">
              <a:schemeClr val="accent5">
                <a:hueOff val="921761"/>
                <a:satOff val="-17996"/>
                <a:lumOff val="392"/>
                <a:alphaOff val="0"/>
                <a:tint val="64000"/>
                <a:lumMod val="118000"/>
              </a:schemeClr>
            </a:gs>
            <a:gs pos="100000">
              <a:schemeClr val="accent5">
                <a:hueOff val="921761"/>
                <a:satOff val="-17996"/>
                <a:lumOff val="392"/>
                <a:alphaOff val="0"/>
                <a:tint val="92000"/>
                <a:alpha val="100000"/>
                <a:lumMod val="110000"/>
              </a:schemeClr>
            </a:gs>
          </a:gsLst>
          <a:lin ang="5400000" scaled="0"/>
        </a:gradFill>
        <a:ln w="9525" cap="rnd" cmpd="sng" algn="ctr">
          <a:solidFill>
            <a:schemeClr val="accent5">
              <a:hueOff val="921761"/>
              <a:satOff val="-17996"/>
              <a:lumOff val="392"/>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IN" sz="3300" kern="1200" dirty="0"/>
            <a:t>3.</a:t>
          </a:r>
          <a:endParaRPr lang="en-US" sz="3300" kern="1200" dirty="0"/>
        </a:p>
      </dsp:txBody>
      <dsp:txXfrm rot="-5400000">
        <a:off x="1" y="3624231"/>
        <a:ext cx="1187269" cy="508829"/>
      </dsp:txXfrm>
    </dsp:sp>
    <dsp:sp modelId="{931F05ED-5C80-4D56-8FB4-59F1E8D0BDD2}">
      <dsp:nvSpPr>
        <dsp:cNvPr id="0" name=""/>
        <dsp:cNvSpPr/>
      </dsp:nvSpPr>
      <dsp:spPr>
        <a:xfrm rot="5400000">
          <a:off x="4618746" y="-400882"/>
          <a:ext cx="1102464" cy="7965419"/>
        </a:xfrm>
        <a:prstGeom prst="round2SameRect">
          <a:avLst/>
        </a:prstGeom>
        <a:solidFill>
          <a:schemeClr val="accent6">
            <a:lumMod val="20000"/>
            <a:lumOff val="80000"/>
            <a:alpha val="90000"/>
          </a:schemeClr>
        </a:solidFill>
        <a:ln w="9525" cap="rnd" cmpd="sng" algn="ctr">
          <a:solidFill>
            <a:schemeClr val="accent5">
              <a:hueOff val="921761"/>
              <a:satOff val="-17996"/>
              <a:lumOff val="39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IN" sz="1800" b="1" i="0" kern="1200" dirty="0">
              <a:effectLst/>
              <a:latin typeface="+mj-lt"/>
              <a:cs typeface="Times New Roman" panose="02020603050405020304" pitchFamily="18" charset="0"/>
            </a:rPr>
            <a:t>URBAN PLANNING AND AGRICULTURE</a:t>
          </a:r>
          <a:endParaRPr lang="en-US" sz="1800" kern="1200" dirty="0">
            <a:latin typeface="+mj-lt"/>
          </a:endParaRPr>
        </a:p>
        <a:p>
          <a:pPr marL="171450" lvl="1" indent="-171450" algn="l" defTabSz="711200">
            <a:lnSpc>
              <a:spcPct val="90000"/>
            </a:lnSpc>
            <a:spcBef>
              <a:spcPct val="0"/>
            </a:spcBef>
            <a:spcAft>
              <a:spcPct val="15000"/>
            </a:spcAft>
            <a:buChar char="•"/>
          </a:pPr>
          <a:r>
            <a:rPr lang="en-US" sz="1600" b="1" i="0" kern="1200" dirty="0">
              <a:solidFill>
                <a:schemeClr val="bg1">
                  <a:lumMod val="65000"/>
                  <a:lumOff val="35000"/>
                </a:schemeClr>
              </a:solidFill>
              <a:effectLst/>
              <a:latin typeface="+mj-lt"/>
              <a:cs typeface="Times New Roman" panose="02020603050405020304" pitchFamily="18" charset="0"/>
            </a:rPr>
            <a:t>Predicting solar radiation more accurately, energy producers can reduce costs associated with inefficient energy production and grid management.</a:t>
          </a:r>
          <a:br>
            <a:rPr lang="en-US" sz="1300" b="1" kern="1200" dirty="0">
              <a:solidFill>
                <a:schemeClr val="bg1">
                  <a:lumMod val="65000"/>
                  <a:lumOff val="35000"/>
                </a:schemeClr>
              </a:solidFill>
              <a:latin typeface="+mj-lt"/>
              <a:cs typeface="Times New Roman" panose="02020603050405020304" pitchFamily="18" charset="0"/>
            </a:rPr>
          </a:br>
          <a:endParaRPr lang="en-US" sz="1800" kern="1200" dirty="0">
            <a:solidFill>
              <a:schemeClr val="bg1">
                <a:lumMod val="65000"/>
                <a:lumOff val="35000"/>
              </a:schemeClr>
            </a:solidFill>
            <a:latin typeface="+mj-lt"/>
          </a:endParaRPr>
        </a:p>
      </dsp:txBody>
      <dsp:txXfrm rot="-5400000">
        <a:off x="1187269" y="3084413"/>
        <a:ext cx="7911601" cy="99482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802E2C-B7D8-04C8-C240-1A3E4E91E1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6171AFC-D318-FD5E-08E7-6BAF47EACD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CA9B3-7F4F-4A4D-9632-82479A1CD351}" type="datetimeFigureOut">
              <a:rPr lang="en-US" smtClean="0"/>
              <a:pPr/>
              <a:t>6/27/2024</a:t>
            </a:fld>
            <a:endParaRPr lang="en-US" dirty="0"/>
          </a:p>
        </p:txBody>
      </p:sp>
      <p:sp>
        <p:nvSpPr>
          <p:cNvPr id="4" name="Footer Placeholder 3">
            <a:extLst>
              <a:ext uri="{FF2B5EF4-FFF2-40B4-BE49-F238E27FC236}">
                <a16:creationId xmlns:a16="http://schemas.microsoft.com/office/drawing/2014/main" id="{9611FBEE-E86F-B722-5F1D-3ACBA8E486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672E68-1D54-CEDB-2E8C-3CA510A90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05CF68-C9C2-4072-AAE6-9B71EFC0ED0B}" type="slidenum">
              <a:rPr lang="en-US" smtClean="0"/>
              <a:pPr/>
              <a:t>‹#›</a:t>
            </a:fld>
            <a:endParaRPr lang="en-US" dirty="0"/>
          </a:p>
        </p:txBody>
      </p:sp>
    </p:spTree>
    <p:extLst>
      <p:ext uri="{BB962C8B-B14F-4D97-AF65-F5344CB8AC3E}">
        <p14:creationId xmlns:p14="http://schemas.microsoft.com/office/powerpoint/2010/main" val="42902842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7D6A3-58FC-498D-8FCC-F158510A9658}" type="datetimeFigureOut">
              <a:rPr lang="en-US" smtClean="0"/>
              <a:pPr/>
              <a:t>6/27/2024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DD3C7-09A3-4FAE-BEB8-19FEF1926070}" type="slidenum">
              <a:rPr lang="en-US" smtClean="0"/>
              <a:pPr/>
              <a:t>‹#›</a:t>
            </a:fld>
            <a:endParaRPr lang="en-US" dirty="0"/>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1</a:t>
            </a:fld>
            <a:endParaRPr lang="en-US" dirty="0"/>
          </a:p>
        </p:txBody>
      </p:sp>
    </p:spTree>
    <p:extLst>
      <p:ext uri="{BB962C8B-B14F-4D97-AF65-F5344CB8AC3E}">
        <p14:creationId xmlns:p14="http://schemas.microsoft.com/office/powerpoint/2010/main" val="2872811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10</a:t>
            </a:fld>
            <a:endParaRPr lang="en-US" dirty="0"/>
          </a:p>
        </p:txBody>
      </p:sp>
    </p:spTree>
    <p:extLst>
      <p:ext uri="{BB962C8B-B14F-4D97-AF65-F5344CB8AC3E}">
        <p14:creationId xmlns:p14="http://schemas.microsoft.com/office/powerpoint/2010/main" val="2914197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11</a:t>
            </a:fld>
            <a:endParaRPr lang="en-US" dirty="0"/>
          </a:p>
        </p:txBody>
      </p:sp>
    </p:spTree>
    <p:extLst>
      <p:ext uri="{BB962C8B-B14F-4D97-AF65-F5344CB8AC3E}">
        <p14:creationId xmlns:p14="http://schemas.microsoft.com/office/powerpoint/2010/main" val="4174200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12</a:t>
            </a:fld>
            <a:endParaRPr lang="en-US" dirty="0"/>
          </a:p>
        </p:txBody>
      </p:sp>
    </p:spTree>
    <p:extLst>
      <p:ext uri="{BB962C8B-B14F-4D97-AF65-F5344CB8AC3E}">
        <p14:creationId xmlns:p14="http://schemas.microsoft.com/office/powerpoint/2010/main" val="1557377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13</a:t>
            </a:fld>
            <a:endParaRPr lang="en-US" dirty="0"/>
          </a:p>
        </p:txBody>
      </p:sp>
    </p:spTree>
    <p:extLst>
      <p:ext uri="{BB962C8B-B14F-4D97-AF65-F5344CB8AC3E}">
        <p14:creationId xmlns:p14="http://schemas.microsoft.com/office/powerpoint/2010/main" val="2582978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14</a:t>
            </a:fld>
            <a:endParaRPr lang="en-US" dirty="0"/>
          </a:p>
        </p:txBody>
      </p:sp>
    </p:spTree>
    <p:extLst>
      <p:ext uri="{BB962C8B-B14F-4D97-AF65-F5344CB8AC3E}">
        <p14:creationId xmlns:p14="http://schemas.microsoft.com/office/powerpoint/2010/main" val="2880287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15</a:t>
            </a:fld>
            <a:endParaRPr lang="en-US" dirty="0"/>
          </a:p>
        </p:txBody>
      </p:sp>
    </p:spTree>
    <p:extLst>
      <p:ext uri="{BB962C8B-B14F-4D97-AF65-F5344CB8AC3E}">
        <p14:creationId xmlns:p14="http://schemas.microsoft.com/office/powerpoint/2010/main" val="4170167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16</a:t>
            </a:fld>
            <a:endParaRPr lang="en-US" dirty="0"/>
          </a:p>
        </p:txBody>
      </p:sp>
    </p:spTree>
    <p:extLst>
      <p:ext uri="{BB962C8B-B14F-4D97-AF65-F5344CB8AC3E}">
        <p14:creationId xmlns:p14="http://schemas.microsoft.com/office/powerpoint/2010/main" val="1403870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17</a:t>
            </a:fld>
            <a:endParaRPr lang="en-US" dirty="0"/>
          </a:p>
        </p:txBody>
      </p:sp>
    </p:spTree>
    <p:extLst>
      <p:ext uri="{BB962C8B-B14F-4D97-AF65-F5344CB8AC3E}">
        <p14:creationId xmlns:p14="http://schemas.microsoft.com/office/powerpoint/2010/main" val="3314756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18</a:t>
            </a:fld>
            <a:endParaRPr lang="en-US" dirty="0"/>
          </a:p>
        </p:txBody>
      </p:sp>
    </p:spTree>
    <p:extLst>
      <p:ext uri="{BB962C8B-B14F-4D97-AF65-F5344CB8AC3E}">
        <p14:creationId xmlns:p14="http://schemas.microsoft.com/office/powerpoint/2010/main" val="4128173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21</a:t>
            </a:fld>
            <a:endParaRPr lang="en-US" dirty="0"/>
          </a:p>
        </p:txBody>
      </p:sp>
    </p:spTree>
    <p:extLst>
      <p:ext uri="{BB962C8B-B14F-4D97-AF65-F5344CB8AC3E}">
        <p14:creationId xmlns:p14="http://schemas.microsoft.com/office/powerpoint/2010/main" val="3488659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2</a:t>
            </a:fld>
            <a:endParaRPr lang="en-US" dirty="0"/>
          </a:p>
        </p:txBody>
      </p:sp>
    </p:spTree>
    <p:extLst>
      <p:ext uri="{BB962C8B-B14F-4D97-AF65-F5344CB8AC3E}">
        <p14:creationId xmlns:p14="http://schemas.microsoft.com/office/powerpoint/2010/main" val="4060273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3</a:t>
            </a:fld>
            <a:endParaRPr lang="en-US" dirty="0"/>
          </a:p>
        </p:txBody>
      </p:sp>
    </p:spTree>
    <p:extLst>
      <p:ext uri="{BB962C8B-B14F-4D97-AF65-F5344CB8AC3E}">
        <p14:creationId xmlns:p14="http://schemas.microsoft.com/office/powerpoint/2010/main" val="2872811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4</a:t>
            </a:fld>
            <a:endParaRPr lang="en-US" dirty="0"/>
          </a:p>
        </p:txBody>
      </p:sp>
    </p:spTree>
    <p:extLst>
      <p:ext uri="{BB962C8B-B14F-4D97-AF65-F5344CB8AC3E}">
        <p14:creationId xmlns:p14="http://schemas.microsoft.com/office/powerpoint/2010/main" val="2872811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5</a:t>
            </a:fld>
            <a:endParaRPr lang="en-US" dirty="0"/>
          </a:p>
        </p:txBody>
      </p:sp>
    </p:spTree>
    <p:extLst>
      <p:ext uri="{BB962C8B-B14F-4D97-AF65-F5344CB8AC3E}">
        <p14:creationId xmlns:p14="http://schemas.microsoft.com/office/powerpoint/2010/main" val="2872811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6</a:t>
            </a:fld>
            <a:endParaRPr lang="en-US" dirty="0"/>
          </a:p>
        </p:txBody>
      </p:sp>
    </p:spTree>
    <p:extLst>
      <p:ext uri="{BB962C8B-B14F-4D97-AF65-F5344CB8AC3E}">
        <p14:creationId xmlns:p14="http://schemas.microsoft.com/office/powerpoint/2010/main" val="2872811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7</a:t>
            </a:fld>
            <a:endParaRPr lang="en-US" dirty="0"/>
          </a:p>
        </p:txBody>
      </p:sp>
    </p:spTree>
    <p:extLst>
      <p:ext uri="{BB962C8B-B14F-4D97-AF65-F5344CB8AC3E}">
        <p14:creationId xmlns:p14="http://schemas.microsoft.com/office/powerpoint/2010/main" val="1196116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8</a:t>
            </a:fld>
            <a:endParaRPr lang="en-US" dirty="0"/>
          </a:p>
        </p:txBody>
      </p:sp>
    </p:spTree>
    <p:extLst>
      <p:ext uri="{BB962C8B-B14F-4D97-AF65-F5344CB8AC3E}">
        <p14:creationId xmlns:p14="http://schemas.microsoft.com/office/powerpoint/2010/main" val="2872811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ADD3C7-09A3-4FAE-BEB8-19FEF1926070}" type="slidenum">
              <a:rPr lang="en-US" smtClean="0"/>
              <a:pPr/>
              <a:t>9</a:t>
            </a:fld>
            <a:endParaRPr lang="en-US" dirty="0"/>
          </a:p>
        </p:txBody>
      </p:sp>
    </p:spTree>
    <p:extLst>
      <p:ext uri="{BB962C8B-B14F-4D97-AF65-F5344CB8AC3E}">
        <p14:creationId xmlns:p14="http://schemas.microsoft.com/office/powerpoint/2010/main" val="38978736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5.wdp"/><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7.wdp"/><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0E0F137D-A107-4C30-1807-F4F7054E257D}"/>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35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t="-3352"/>
          <a:stretch/>
        </p:blipFill>
        <p:spPr>
          <a:xfrm>
            <a:off x="6634824" y="4335877"/>
            <a:ext cx="3617025" cy="2522123"/>
          </a:xfrm>
          <a:prstGeom prst="rect">
            <a:avLst/>
          </a:prstGeom>
        </p:spPr>
      </p:pic>
      <p:pic>
        <p:nvPicPr>
          <p:cNvPr id="10" name="Graphic 9">
            <a:extLst>
              <a:ext uri="{FF2B5EF4-FFF2-40B4-BE49-F238E27FC236}">
                <a16:creationId xmlns:a16="http://schemas.microsoft.com/office/drawing/2014/main" id="{4E9B0889-CF84-D54E-684F-B32B7C32F6D8}"/>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2950" t="24936"/>
          <a:stretch/>
        </p:blipFill>
        <p:spPr>
          <a:xfrm>
            <a:off x="0" y="0"/>
            <a:ext cx="6136802" cy="5312533"/>
          </a:xfrm>
          <a:prstGeom prst="rect">
            <a:avLst/>
          </a:prstGeom>
        </p:spPr>
      </p:pic>
      <p:sp>
        <p:nvSpPr>
          <p:cNvPr id="2" name="Title 1"/>
          <p:cNvSpPr>
            <a:spLocks noGrp="1"/>
          </p:cNvSpPr>
          <p:nvPr>
            <p:ph type="ctrTitle" hasCustomPrompt="1"/>
          </p:nvPr>
        </p:nvSpPr>
        <p:spPr>
          <a:xfrm>
            <a:off x="1154954" y="295729"/>
            <a:ext cx="9219857" cy="5212442"/>
          </a:xfrm>
          <a:prstGeom prst="rect">
            <a:avLst/>
          </a:prstGeom>
        </p:spPr>
        <p:txBody>
          <a:bodyPr vert="horz" lIns="0" tIns="45720" rIns="91440" bIns="45720" rtlCol="0" anchor="ctr">
            <a:normAutofit/>
          </a:bodyPr>
          <a:lstStyle>
            <a:lvl1pPr>
              <a:defRPr lang="en-US" sz="7200" cap="all" baseline="0" dirty="0">
                <a:solidFill>
                  <a:schemeClr val="bg1">
                    <a:lumMod val="75000"/>
                    <a:lumOff val="25000"/>
                  </a:schemeClr>
                </a:solidFill>
              </a:defRPr>
            </a:lvl1pPr>
          </a:lstStyle>
          <a:p>
            <a:pPr lvl="0"/>
            <a:r>
              <a:rPr lang="en-US" dirty="0"/>
              <a:t>Click to add title</a:t>
            </a:r>
          </a:p>
        </p:txBody>
      </p:sp>
      <p:sp>
        <p:nvSpPr>
          <p:cNvPr id="14" name="Slide Number Placeholder 5">
            <a:extLst>
              <a:ext uri="{FF2B5EF4-FFF2-40B4-BE49-F238E27FC236}">
                <a16:creationId xmlns:a16="http://schemas.microsoft.com/office/drawing/2014/main" id="{D6AF80AB-FACE-F1B9-4849-8D42D0E99B6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7B1614F1-AC58-23AB-10D3-AD1A2DB4EC2C}"/>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6BB60D03-E48F-E1A2-990A-3597EB2D6BAB}"/>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008C049B-BC0B-4B08-98F2-2F28A95589EF}" type="datetime1">
              <a:rPr lang="en-US" smtClean="0"/>
              <a:pPr/>
              <a:t>6/27/2024</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9600"/>
            <a:ext cx="10238392" cy="1243648"/>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Table Placeholder 5">
            <a:extLst>
              <a:ext uri="{FF2B5EF4-FFF2-40B4-BE49-F238E27FC236}">
                <a16:creationId xmlns:a16="http://schemas.microsoft.com/office/drawing/2014/main" id="{7B6D69E5-7A08-BC78-BCE3-11E38F6150D4}"/>
              </a:ext>
            </a:extLst>
          </p:cNvPr>
          <p:cNvSpPr>
            <a:spLocks noGrp="1"/>
          </p:cNvSpPr>
          <p:nvPr>
            <p:ph type="tbl" sz="quarter" idx="15"/>
          </p:nvPr>
        </p:nvSpPr>
        <p:spPr>
          <a:xfrm>
            <a:off x="646113" y="2035175"/>
            <a:ext cx="10237787" cy="4213225"/>
          </a:xfrm>
        </p:spPr>
        <p:txBody>
          <a:bodyPr/>
          <a:lstStyle>
            <a:lvl1pPr>
              <a:buClr>
                <a:schemeClr val="accent5"/>
              </a:buClr>
              <a:defRPr/>
            </a:lvl1pPr>
          </a:lstStyle>
          <a:p>
            <a:r>
              <a:rPr lang="en-US" dirty="0"/>
              <a:t>Click icon to add table</a:t>
            </a:r>
          </a:p>
        </p:txBody>
      </p:sp>
      <p:sp>
        <p:nvSpPr>
          <p:cNvPr id="8" name="Slide Number Placeholder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7787F92C-6129-374B-AC33-0BF37E93C12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3F384D68-6CA3-DF1A-6774-1B19B01C18D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3A62BBD8-00B0-44DA-B91E-B280499F38AF}" type="datetime1">
              <a:rPr lang="en-US" smtClean="0"/>
              <a:pPr/>
              <a:t>6/27/2024</a:t>
            </a:fld>
            <a:endParaRPr lang="en-US" dirty="0"/>
          </a:p>
        </p:txBody>
      </p:sp>
    </p:spTree>
    <p:extLst>
      <p:ext uri="{BB962C8B-B14F-4D97-AF65-F5344CB8AC3E}">
        <p14:creationId xmlns:p14="http://schemas.microsoft.com/office/powerpoint/2010/main" val="9997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49D32-7E02-6995-B5F5-934D0B438C53}"/>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rot="16200000">
            <a:off x="7100963" y="4592380"/>
            <a:ext cx="1794306" cy="1590706"/>
          </a:xfrm>
          <a:prstGeom prst="rect">
            <a:avLst/>
          </a:prstGeom>
        </p:spPr>
      </p:pic>
      <p:pic>
        <p:nvPicPr>
          <p:cNvPr id="11" name="Graphic 10">
            <a:extLst>
              <a:ext uri="{FF2B5EF4-FFF2-40B4-BE49-F238E27FC236}">
                <a16:creationId xmlns:a16="http://schemas.microsoft.com/office/drawing/2014/main" id="{04D218B9-452E-86CD-0D08-9F67028FE29F}"/>
              </a:ext>
              <a:ext uri="{C183D7F6-B498-43B3-948B-1728B52AA6E4}">
                <adec:decorative xmlns:adec="http://schemas.microsoft.com/office/drawing/2017/decorative"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brightnessContrast bright="-40000"/>
                    </a14:imgEffect>
                  </a14:imgLayer>
                </a14:imgProps>
              </a:ext>
              <a:ext uri="{28A0092B-C50C-407E-A947-70E740481C1C}">
                <a14:useLocalDpi xmlns:a14="http://schemas.microsoft.com/office/drawing/2010/main"/>
              </a:ext>
            </a:extLst>
          </a:blip>
          <a:srcRect/>
          <a:stretch/>
        </p:blipFill>
        <p:spPr>
          <a:xfrm>
            <a:off x="-1" y="-1"/>
            <a:ext cx="1978075" cy="2009885"/>
          </a:xfrm>
          <a:prstGeom prst="rect">
            <a:avLst/>
          </a:prstGeom>
        </p:spPr>
      </p:pic>
      <p:cxnSp>
        <p:nvCxnSpPr>
          <p:cNvPr id="16" name="Straight Connector 15">
            <a:extLst>
              <a:ext uri="{FF2B5EF4-FFF2-40B4-BE49-F238E27FC236}">
                <a16:creationId xmlns:a16="http://schemas.microsoft.com/office/drawing/2014/main" id="{8BACA99D-5B58-73F1-094E-AB921A7F61C4}"/>
              </a:ext>
              <a:ext uri="{C183D7F6-B498-43B3-948B-1728B52AA6E4}">
                <adec:decorative xmlns:adec="http://schemas.microsoft.com/office/drawing/2017/decorative" val="1"/>
              </a:ext>
            </a:extLst>
          </p:cNvPr>
          <p:cNvCxnSpPr/>
          <p:nvPr userDrawn="1"/>
        </p:nvCxnSpPr>
        <p:spPr>
          <a:xfrm>
            <a:off x="8329409"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2" name="Title 1"/>
          <p:cNvSpPr>
            <a:spLocks noGrp="1"/>
          </p:cNvSpPr>
          <p:nvPr>
            <p:ph type="title" hasCustomPrompt="1"/>
          </p:nvPr>
        </p:nvSpPr>
        <p:spPr>
          <a:xfrm>
            <a:off x="1154956" y="1063416"/>
            <a:ext cx="6742629" cy="4675705"/>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8" name="Picture Placeholder 7">
            <a:extLst>
              <a:ext uri="{FF2B5EF4-FFF2-40B4-BE49-F238E27FC236}">
                <a16:creationId xmlns:a16="http://schemas.microsoft.com/office/drawing/2014/main" id="{55E12CB0-2C35-CEF5-3F43-62E8FFE9FEA2}"/>
              </a:ext>
            </a:extLst>
          </p:cNvPr>
          <p:cNvSpPr>
            <a:spLocks noGrp="1"/>
          </p:cNvSpPr>
          <p:nvPr>
            <p:ph type="pic" sz="quarter" idx="10"/>
          </p:nvPr>
        </p:nvSpPr>
        <p:spPr>
          <a:xfrm>
            <a:off x="8336103" y="305457"/>
            <a:ext cx="2847975" cy="6236208"/>
          </a:xfrm>
        </p:spPr>
        <p:txBody>
          <a:bodyPr/>
          <a:lstStyle>
            <a:lvl1pPr marL="0" indent="0" algn="ctr">
              <a:buNone/>
              <a:defRPr sz="1600"/>
            </a:lvl1pPr>
          </a:lstStyle>
          <a:p>
            <a:r>
              <a:rPr lang="en-US" dirty="0"/>
              <a:t>Click icon to add picture</a:t>
            </a:r>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id="{70F4EEFE-BF6E-3C7A-54B6-7728A6E51F46}"/>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B15A696F-4F73-1678-9973-0EA3B62D88B0}"/>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69CF978F-742F-4396-8C45-8D7AF4520570}" type="datetime1">
              <a:rPr lang="en-US" smtClean="0"/>
              <a:pPr/>
              <a:t>6/27/2024</a:t>
            </a:fld>
            <a:endParaRPr lang="en-US" dirty="0"/>
          </a:p>
        </p:txBody>
      </p:sp>
    </p:spTree>
    <p:extLst>
      <p:ext uri="{BB962C8B-B14F-4D97-AF65-F5344CB8AC3E}">
        <p14:creationId xmlns:p14="http://schemas.microsoft.com/office/powerpoint/2010/main" val="724624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3" name="Content Placeholder 3">
            <a:extLst>
              <a:ext uri="{FF2B5EF4-FFF2-40B4-BE49-F238E27FC236}">
                <a16:creationId xmlns:a16="http://schemas.microsoft.com/office/drawing/2014/main" id="{04B29688-DF70-05FA-D6B7-761E114D045A}"/>
              </a:ext>
            </a:extLst>
          </p:cNvPr>
          <p:cNvSpPr>
            <a:spLocks noGrp="1"/>
          </p:cNvSpPr>
          <p:nvPr>
            <p:ph sz="half" idx="2" hasCustomPrompt="1"/>
          </p:nvPr>
        </p:nvSpPr>
        <p:spPr>
          <a:xfrm>
            <a:off x="646110" y="2149929"/>
            <a:ext cx="6199724" cy="4028622"/>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2001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573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1145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5">
            <a:extLst>
              <a:ext uri="{FF2B5EF4-FFF2-40B4-BE49-F238E27FC236}">
                <a16:creationId xmlns:a16="http://schemas.microsoft.com/office/drawing/2014/main" id="{6594AC0E-FD4A-515B-8B99-4BDDECAD7DCA}"/>
              </a:ext>
            </a:extLst>
          </p:cNvPr>
          <p:cNvSpPr>
            <a:spLocks noGrp="1"/>
          </p:cNvSpPr>
          <p:nvPr>
            <p:ph sz="quarter" idx="4" hasCustomPrompt="1"/>
          </p:nvPr>
        </p:nvSpPr>
        <p:spPr>
          <a:xfrm>
            <a:off x="7211786" y="2149929"/>
            <a:ext cx="3659414" cy="4028622"/>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id="{B36F2C45-AA33-6953-F362-70B8E58B9F30}"/>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4" name="Date Placeholder 3">
            <a:extLst>
              <a:ext uri="{FF2B5EF4-FFF2-40B4-BE49-F238E27FC236}">
                <a16:creationId xmlns:a16="http://schemas.microsoft.com/office/drawing/2014/main" id="{405F346C-9289-DAC3-4D24-EDB5A64E4DBA}"/>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2E0B7E05-FC20-44A1-B3B6-E1F90DDD67D7}" type="datetime1">
              <a:rPr lang="en-US" smtClean="0"/>
              <a:pPr/>
              <a:t>6/27/2024</a:t>
            </a:fld>
            <a:endParaRPr lang="en-US" dirty="0"/>
          </a:p>
        </p:txBody>
      </p:sp>
    </p:spTree>
    <p:extLst>
      <p:ext uri="{BB962C8B-B14F-4D97-AF65-F5344CB8AC3E}">
        <p14:creationId xmlns:p14="http://schemas.microsoft.com/office/powerpoint/2010/main" val="2091073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31BC32-6525-5D4C-65FB-434B14F17AA2}"/>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0" y="762000"/>
            <a:ext cx="4410126" cy="5384800"/>
          </a:xfrm>
          <a:prstGeom prst="rect">
            <a:avLst/>
          </a:prstGeom>
        </p:spPr>
      </p:pic>
      <p:pic>
        <p:nvPicPr>
          <p:cNvPr id="2" name="Graphic 1">
            <a:extLst>
              <a:ext uri="{FF2B5EF4-FFF2-40B4-BE49-F238E27FC236}">
                <a16:creationId xmlns:a16="http://schemas.microsoft.com/office/drawing/2014/main" id="{C6DDF47B-4AEC-7B71-4811-29DA88850240}"/>
              </a:ext>
              <a:ext uri="{C183D7F6-B498-43B3-948B-1728B52AA6E4}">
                <adec:decorative xmlns:adec="http://schemas.microsoft.com/office/drawing/2017/decorative" val="1"/>
              </a:ext>
            </a:extLst>
          </p:cNvPr>
          <p:cNvPicPr>
            <a:picLocks noChangeAspect="1"/>
          </p:cNvPicPr>
          <p:nvPr userDrawn="1"/>
        </p:nvPicPr>
        <p:blipFill>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rcRect/>
          <a:stretch/>
        </p:blipFill>
        <p:spPr>
          <a:xfrm>
            <a:off x="3373042" y="3991221"/>
            <a:ext cx="2156632" cy="2197100"/>
          </a:xfrm>
          <a:prstGeom prst="rect">
            <a:avLst/>
          </a:prstGeom>
        </p:spPr>
      </p:pic>
      <p:cxnSp>
        <p:nvCxnSpPr>
          <p:cNvPr id="7" name="Straight Connector 6">
            <a:extLst>
              <a:ext uri="{FF2B5EF4-FFF2-40B4-BE49-F238E27FC236}">
                <a16:creationId xmlns:a16="http://schemas.microsoft.com/office/drawing/2014/main" id="{3E19688A-41C9-E2A9-D0EB-D213ACE2380C}"/>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gradFill>
              <a:gsLst>
                <a:gs pos="0">
                  <a:schemeClr val="accent5"/>
                </a:gs>
                <a:gs pos="100000">
                  <a:schemeClr val="accent5">
                    <a:lumMod val="50000"/>
                  </a:schemeClr>
                </a:gs>
              </a:gsLst>
              <a:lin ang="5400000" scaled="1"/>
            </a:gradFill>
          </a:ln>
          <a:effectLst/>
        </p:spPr>
        <p:style>
          <a:lnRef idx="1">
            <a:schemeClr val="accent1"/>
          </a:lnRef>
          <a:fillRef idx="3">
            <a:schemeClr val="accent1"/>
          </a:fillRef>
          <a:effectRef idx="2">
            <a:schemeClr val="accent1"/>
          </a:effectRef>
          <a:fontRef idx="minor">
            <a:schemeClr val="lt1"/>
          </a:fontRef>
        </p:style>
      </p:cxnSp>
      <p:sp>
        <p:nvSpPr>
          <p:cNvPr id="15" name="Title 1">
            <a:extLst>
              <a:ext uri="{FF2B5EF4-FFF2-40B4-BE49-F238E27FC236}">
                <a16:creationId xmlns:a16="http://schemas.microsoft.com/office/drawing/2014/main" id="{9B9DA595-C83D-742C-5258-EA4215FD4628}"/>
              </a:ext>
            </a:extLst>
          </p:cNvPr>
          <p:cNvSpPr>
            <a:spLocks noGrp="1"/>
          </p:cNvSpPr>
          <p:nvPr>
            <p:ph type="ctrTitle" hasCustomPrompt="1"/>
          </p:nvPr>
        </p:nvSpPr>
        <p:spPr>
          <a:xfrm>
            <a:off x="5883731" y="876301"/>
            <a:ext cx="4949368" cy="3371850"/>
          </a:xfrm>
          <a:prstGeom prst="rect">
            <a:avLst/>
          </a:prstGeom>
        </p:spPr>
        <p:txBody>
          <a:bodyPr vert="horz" lIns="0" tIns="45720" rIns="91440" bIns="45720" rtlCol="0" anchor="ctr">
            <a:normAutofit/>
          </a:bodyPr>
          <a:lstStyle>
            <a:lvl1pPr>
              <a:defRPr lang="en-US" sz="4400" cap="all" baseline="0" dirty="0">
                <a:solidFill>
                  <a:schemeClr val="bg1">
                    <a:lumMod val="75000"/>
                    <a:lumOff val="25000"/>
                  </a:schemeClr>
                </a:solidFill>
              </a:defRPr>
            </a:lvl1pPr>
          </a:lstStyle>
          <a:p>
            <a:pPr lvl="0"/>
            <a:r>
              <a:rPr lang="en-US" dirty="0"/>
              <a:t>Click to add title</a:t>
            </a:r>
          </a:p>
        </p:txBody>
      </p:sp>
      <p:sp>
        <p:nvSpPr>
          <p:cNvPr id="19" name="Subtitle 2">
            <a:extLst>
              <a:ext uri="{FF2B5EF4-FFF2-40B4-BE49-F238E27FC236}">
                <a16:creationId xmlns:a16="http://schemas.microsoft.com/office/drawing/2014/main" id="{9F9E9671-EF9A-744A-ACDF-3AA17A32AE61}"/>
              </a:ext>
            </a:extLst>
          </p:cNvPr>
          <p:cNvSpPr>
            <a:spLocks noGrp="1"/>
          </p:cNvSpPr>
          <p:nvPr>
            <p:ph type="subTitle" idx="1" hasCustomPrompt="1"/>
          </p:nvPr>
        </p:nvSpPr>
        <p:spPr>
          <a:xfrm>
            <a:off x="5883732" y="4095751"/>
            <a:ext cx="4949366" cy="1993900"/>
          </a:xfrm>
        </p:spPr>
        <p:txBody>
          <a:bodyPr lIns="0" anchor="ctr"/>
          <a:lstStyle>
            <a:lvl1pPr marL="0" indent="0" algn="l">
              <a:lnSpc>
                <a:spcPct val="150000"/>
              </a:lnSpc>
              <a:buNone/>
              <a:defRPr cap="all">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
        <p:nvSpPr>
          <p:cNvPr id="12" name="Slide Number Placeholder 5">
            <a:extLst>
              <a:ext uri="{FF2B5EF4-FFF2-40B4-BE49-F238E27FC236}">
                <a16:creationId xmlns:a16="http://schemas.microsoft.com/office/drawing/2014/main" id="{4A25345A-4332-7458-BF6E-B3EC1D4FC03E}"/>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7F39E534-D5FC-2E3E-1997-F7B8482B84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68965431-1331-1690-65D0-1537F7DDFD5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4D09747B-A127-40CC-8C3A-7A7B8E925519}" type="datetime1">
              <a:rPr lang="en-US" smtClean="0"/>
              <a:pPr/>
              <a:t>6/27/2024</a:t>
            </a:fld>
            <a:endParaRPr lang="en-US" dirty="0"/>
          </a:p>
        </p:txBody>
      </p:sp>
    </p:spTree>
    <p:extLst>
      <p:ext uri="{BB962C8B-B14F-4D97-AF65-F5344CB8AC3E}">
        <p14:creationId xmlns:p14="http://schemas.microsoft.com/office/powerpoint/2010/main" val="177151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11" name="Slide Number Placeholder 5">
            <a:extLst>
              <a:ext uri="{FF2B5EF4-FFF2-40B4-BE49-F238E27FC236}">
                <a16:creationId xmlns:a16="http://schemas.microsoft.com/office/drawing/2014/main" id="{28AB64F2-0CD7-2BAB-A3C7-CCDEFB78FFA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4" name="Footer Placeholder 4">
            <a:extLst>
              <a:ext uri="{FF2B5EF4-FFF2-40B4-BE49-F238E27FC236}">
                <a16:creationId xmlns:a16="http://schemas.microsoft.com/office/drawing/2014/main" id="{5F8FA905-8C94-EAB7-38E5-5EC276ACB5E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DB6289E3-65FA-EFC4-103C-783A6842AE11}"/>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96F46445-B370-4073-A9E0-F381B9FBBD87}" type="datetime1">
              <a:rPr lang="en-US" smtClean="0"/>
              <a:pPr/>
              <a:t>6/27/2024</a:t>
            </a:fld>
            <a:endParaRPr lang="en-US" dirty="0"/>
          </a:p>
        </p:txBody>
      </p:sp>
    </p:spTree>
    <p:extLst>
      <p:ext uri="{BB962C8B-B14F-4D97-AF65-F5344CB8AC3E}">
        <p14:creationId xmlns:p14="http://schemas.microsoft.com/office/powerpoint/2010/main" val="174605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0327" y="1063416"/>
            <a:ext cx="5393901" cy="1717884"/>
          </a:xfrm>
          <a:prstGeom prst="rect">
            <a:avLst/>
          </a:prstGeom>
        </p:spPr>
        <p:txBody>
          <a:bodyPr anchor="t"/>
          <a:lstStyle>
            <a:lvl1pPr algn="l">
              <a:lnSpc>
                <a:spcPct val="80000"/>
              </a:lnSpc>
              <a:defRPr sz="3600" b="0" cap="all" baseline="0">
                <a:solidFill>
                  <a:schemeClr val="bg1">
                    <a:lumMod val="75000"/>
                    <a:lumOff val="25000"/>
                  </a:schemeClr>
                </a:solidFill>
              </a:defRPr>
            </a:lvl1pPr>
          </a:lstStyle>
          <a:p>
            <a:r>
              <a:rPr lang="en-US" dirty="0"/>
              <a:t>Click to add title</a:t>
            </a:r>
          </a:p>
        </p:txBody>
      </p:sp>
      <p:sp>
        <p:nvSpPr>
          <p:cNvPr id="4" name="Text Placeholder 3"/>
          <p:cNvSpPr>
            <a:spLocks noGrp="1"/>
          </p:cNvSpPr>
          <p:nvPr>
            <p:ph type="body" sz="half" idx="2" hasCustomPrompt="1"/>
          </p:nvPr>
        </p:nvSpPr>
        <p:spPr>
          <a:xfrm>
            <a:off x="680328" y="3048000"/>
            <a:ext cx="5415672" cy="2681600"/>
          </a:xfrm>
        </p:spPr>
        <p:txBody>
          <a:bodyPr anchor="b">
            <a:normAutofit/>
          </a:bodyPr>
          <a:lstStyle>
            <a:lvl1pPr marL="0" indent="0">
              <a:lnSpc>
                <a:spcPct val="100000"/>
              </a:lnSpc>
              <a:spcAft>
                <a:spcPts val="1200"/>
              </a:spcAft>
              <a:buClr>
                <a:schemeClr val="tx1"/>
              </a:buClr>
              <a:buFont typeface="Arial" panose="020B0604020202020204" pitchFamily="34" charset="0"/>
              <a:buNone/>
              <a:defRPr sz="2000" cap="all" baseline="0">
                <a:solidFill>
                  <a:schemeClr val="bg1">
                    <a:lumMod val="75000"/>
                    <a:lumOff val="25000"/>
                  </a:schemeClr>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add subtitle</a:t>
            </a:r>
          </a:p>
        </p:txBody>
      </p:sp>
      <p:sp>
        <p:nvSpPr>
          <p:cNvPr id="5" name="Picture Placeholder 7">
            <a:extLst>
              <a:ext uri="{FF2B5EF4-FFF2-40B4-BE49-F238E27FC236}">
                <a16:creationId xmlns:a16="http://schemas.microsoft.com/office/drawing/2014/main" id="{DD6F9074-1B4E-5E8C-9535-C9F3DBCB0EAC}"/>
              </a:ext>
            </a:extLst>
          </p:cNvPr>
          <p:cNvSpPr>
            <a:spLocks noGrp="1"/>
          </p:cNvSpPr>
          <p:nvPr>
            <p:ph type="pic" sz="quarter" idx="11"/>
          </p:nvPr>
        </p:nvSpPr>
        <p:spPr>
          <a:xfrm>
            <a:off x="6411688" y="1063415"/>
            <a:ext cx="3932462" cy="4666185"/>
          </a:xfrm>
          <a:ln w="19050">
            <a:solidFill>
              <a:schemeClr val="accent5"/>
            </a:solidFill>
          </a:ln>
        </p:spPr>
        <p:txBody>
          <a:bodyPr/>
          <a:lstStyle>
            <a:lvl1pPr marL="0" indent="0" algn="ctr">
              <a:buNone/>
              <a:defRPr sz="1600"/>
            </a:lvl1pPr>
          </a:lstStyle>
          <a:p>
            <a:r>
              <a:rPr lang="en-US" dirty="0"/>
              <a:t>Click icon to add picture</a:t>
            </a:r>
          </a:p>
        </p:txBody>
      </p:sp>
      <p:sp>
        <p:nvSpPr>
          <p:cNvPr id="12" name="Slide Number Placeholder 5">
            <a:extLst>
              <a:ext uri="{FF2B5EF4-FFF2-40B4-BE49-F238E27FC236}">
                <a16:creationId xmlns:a16="http://schemas.microsoft.com/office/drawing/2014/main" id="{8E6962B4-C5C1-2C06-CDBB-3A833613ED19}"/>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7" name="Footer Placeholder 4">
            <a:extLst>
              <a:ext uri="{FF2B5EF4-FFF2-40B4-BE49-F238E27FC236}">
                <a16:creationId xmlns:a16="http://schemas.microsoft.com/office/drawing/2014/main" id="{6D0720ED-19EE-CA87-F4E1-BEB718D2D994}"/>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6" name="Date Placeholder 3">
            <a:extLst>
              <a:ext uri="{FF2B5EF4-FFF2-40B4-BE49-F238E27FC236}">
                <a16:creationId xmlns:a16="http://schemas.microsoft.com/office/drawing/2014/main" id="{AAABE175-2F64-B079-5725-D1B3F6E71D4F}"/>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F8DF0A98-853B-482C-B32A-A0B2FBEDB08A}" type="datetime1">
              <a:rPr lang="en-US" smtClean="0"/>
              <a:pPr/>
              <a:t>6/27/2024</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 Sub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2B6A54-B30C-D556-D0DE-A74838C4B241}"/>
              </a:ext>
            </a:extLst>
          </p:cNvPr>
          <p:cNvPicPr>
            <a:picLocks noChangeAspect="1"/>
          </p:cNvPicPr>
          <p:nvPr userDrawn="1"/>
        </p:nvPicPr>
        <p:blipFill>
          <a:blip r:embed="rId2"/>
          <a:stretch>
            <a:fillRect/>
          </a:stretch>
        </p:blipFill>
        <p:spPr>
          <a:xfrm>
            <a:off x="0" y="1115070"/>
            <a:ext cx="9888569" cy="5742930"/>
          </a:xfrm>
          <a:prstGeom prst="rect">
            <a:avLst/>
          </a:prstGeom>
        </p:spPr>
      </p:pic>
      <p:sp>
        <p:nvSpPr>
          <p:cNvPr id="2" name="Title 1"/>
          <p:cNvSpPr>
            <a:spLocks noGrp="1"/>
          </p:cNvSpPr>
          <p:nvPr>
            <p:ph type="title" hasCustomPrompt="1"/>
          </p:nvPr>
        </p:nvSpPr>
        <p:spPr>
          <a:xfrm>
            <a:off x="1154956" y="898072"/>
            <a:ext cx="8825657" cy="4174584"/>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hasCustomPrompt="1"/>
          </p:nvPr>
        </p:nvSpPr>
        <p:spPr>
          <a:xfrm>
            <a:off x="1154955" y="5273202"/>
            <a:ext cx="8825658" cy="530697"/>
          </a:xfrm>
        </p:spPr>
        <p:txBody>
          <a:bodyPr anchor="ctr"/>
          <a:lstStyle>
            <a:lvl1pPr marL="0" indent="0" algn="l">
              <a:buNone/>
              <a:defRPr sz="2000" cap="all">
                <a:solidFill>
                  <a:schemeClr val="bg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subtitle</a:t>
            </a:r>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3BE487BC-BC8A-54BD-C419-2D05ED6AA7B9}"/>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4" name="Date Placeholder 3">
            <a:extLst>
              <a:ext uri="{FF2B5EF4-FFF2-40B4-BE49-F238E27FC236}">
                <a16:creationId xmlns:a16="http://schemas.microsoft.com/office/drawing/2014/main" id="{0B076BF7-B63F-0888-5F54-CD72867FB3A1}"/>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26E76206-B91F-4CF6-9C9E-5D7AE9457F28}" type="datetime1">
              <a:rPr lang="en-US" smtClean="0"/>
              <a:pPr/>
              <a:t>6/27/2024</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1D9EB9-82A1-C618-9290-18D7FE005ADA}"/>
              </a:ext>
            </a:extLst>
          </p:cNvPr>
          <p:cNvPicPr>
            <a:picLocks noChangeAspect="1"/>
          </p:cNvPicPr>
          <p:nvPr userDrawn="1"/>
        </p:nvPicPr>
        <p:blipFill>
          <a:blip r:embed="rId2"/>
          <a:stretch>
            <a:fillRect/>
          </a:stretch>
        </p:blipFill>
        <p:spPr>
          <a:xfrm>
            <a:off x="753210" y="0"/>
            <a:ext cx="10685580" cy="6858000"/>
          </a:xfrm>
          <a:prstGeom prst="rect">
            <a:avLst/>
          </a:prstGeom>
        </p:spPr>
      </p:pic>
      <p:sp>
        <p:nvSpPr>
          <p:cNvPr id="2" name="Title 1"/>
          <p:cNvSpPr>
            <a:spLocks noGrp="1"/>
          </p:cNvSpPr>
          <p:nvPr>
            <p:ph type="title" hasCustomPrompt="1"/>
          </p:nvPr>
        </p:nvSpPr>
        <p:spPr>
          <a:xfrm>
            <a:off x="671255" y="854528"/>
            <a:ext cx="9309359" cy="1653180"/>
          </a:xfrm>
          <a:prstGeom prst="rect">
            <a:avLst/>
          </a:prstGeom>
        </p:spPr>
        <p:txBody>
          <a:bodyPr anchor="b"/>
          <a:lstStyle>
            <a:lvl1pPr algn="l">
              <a:defRPr sz="3600" b="0" cap="all" baseline="0">
                <a:solidFill>
                  <a:schemeClr val="bg1">
                    <a:lumMod val="75000"/>
                    <a:lumOff val="25000"/>
                  </a:schemeClr>
                </a:solidFill>
              </a:defRPr>
            </a:lvl1pPr>
          </a:lstStyle>
          <a:p>
            <a:r>
              <a:rPr lang="en-US" dirty="0"/>
              <a:t>Click to add title</a:t>
            </a:r>
          </a:p>
        </p:txBody>
      </p:sp>
      <p:sp>
        <p:nvSpPr>
          <p:cNvPr id="8" name="Content Placeholder 7">
            <a:extLst>
              <a:ext uri="{FF2B5EF4-FFF2-40B4-BE49-F238E27FC236}">
                <a16:creationId xmlns:a16="http://schemas.microsoft.com/office/drawing/2014/main" id="{148E7A19-538F-105E-346C-E5F13C4F28D7}"/>
              </a:ext>
            </a:extLst>
          </p:cNvPr>
          <p:cNvSpPr>
            <a:spLocks noGrp="1"/>
          </p:cNvSpPr>
          <p:nvPr>
            <p:ph sz="quarter" idx="10" hasCustomPrompt="1"/>
          </p:nvPr>
        </p:nvSpPr>
        <p:spPr>
          <a:xfrm>
            <a:off x="671513" y="2754313"/>
            <a:ext cx="8281987" cy="3704853"/>
          </a:xfrm>
        </p:spPr>
        <p:txBody>
          <a:bodyPr/>
          <a:lstStyle>
            <a:lvl1pPr marL="0" indent="0">
              <a:buClr>
                <a:schemeClr val="accent5"/>
              </a:buClr>
              <a:buFont typeface="Arial" panose="020B0604020202020204" pitchFamily="34" charset="0"/>
              <a:buNone/>
              <a:defRPr sz="1800">
                <a:latin typeface="+mn-lt"/>
              </a:defRPr>
            </a:lvl1pPr>
            <a:lvl2pPr marL="742950" indent="-285750">
              <a:buClr>
                <a:schemeClr val="accent5"/>
              </a:buClr>
              <a:buFont typeface="Arial" panose="020B0604020202020204" pitchFamily="34" charset="0"/>
              <a:buChar char="•"/>
              <a:defRPr sz="1600">
                <a:latin typeface="+mn-lt"/>
              </a:defRPr>
            </a:lvl2pPr>
            <a:lvl3pPr marL="1200150" indent="-285750">
              <a:buClr>
                <a:schemeClr val="accent5"/>
              </a:buClr>
              <a:buFont typeface="Arial" panose="020B0604020202020204" pitchFamily="34" charset="0"/>
              <a:buChar char="•"/>
              <a:defRPr sz="1400">
                <a:latin typeface="+mn-lt"/>
              </a:defRPr>
            </a:lvl3pPr>
            <a:lvl4pPr marL="1543050" indent="-171450">
              <a:buClr>
                <a:schemeClr val="accent5"/>
              </a:buClr>
              <a:buFont typeface="Arial" panose="020B0604020202020204" pitchFamily="34" charset="0"/>
              <a:buChar char="•"/>
              <a:defRPr sz="1200">
                <a:latin typeface="+mn-lt"/>
              </a:defRPr>
            </a:lvl4pPr>
            <a:lvl5pPr marL="2000250" indent="-171450">
              <a:buClr>
                <a:schemeClr val="accent5"/>
              </a:buClr>
              <a:buFont typeface="Arial" panose="020B0604020202020204" pitchFamily="34" charset="0"/>
              <a:buChar char="•"/>
              <a:defRPr sz="12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a:extLst>
              <a:ext uri="{FF2B5EF4-FFF2-40B4-BE49-F238E27FC236}">
                <a16:creationId xmlns:a16="http://schemas.microsoft.com/office/drawing/2014/main" id="{D45F7BDA-B43D-4F75-1B2C-695379E05701}"/>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6" name="Footer Placeholder 4">
            <a:extLst>
              <a:ext uri="{FF2B5EF4-FFF2-40B4-BE49-F238E27FC236}">
                <a16:creationId xmlns:a16="http://schemas.microsoft.com/office/drawing/2014/main" id="{C25B1EB8-4F24-00EB-0B8F-08411FD49CCF}"/>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5" name="Date Placeholder 3">
            <a:extLst>
              <a:ext uri="{FF2B5EF4-FFF2-40B4-BE49-F238E27FC236}">
                <a16:creationId xmlns:a16="http://schemas.microsoft.com/office/drawing/2014/main" id="{5C9AE200-BA9A-95A3-1949-71A16F89FC27}"/>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EB87CC03-CB18-48B5-8067-881A2EE1B36F}" type="datetime1">
              <a:rPr lang="en-US" smtClean="0"/>
              <a:pPr/>
              <a:t>6/27/2024</a:t>
            </a:fld>
            <a:endParaRPr lang="en-US" dirty="0"/>
          </a:p>
        </p:txBody>
      </p:sp>
    </p:spTree>
    <p:extLst>
      <p:ext uri="{BB962C8B-B14F-4D97-AF65-F5344CB8AC3E}">
        <p14:creationId xmlns:p14="http://schemas.microsoft.com/office/powerpoint/2010/main" val="1529466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id="{D364E0E9-423E-A1E7-E8AF-3641993CDA71}"/>
              </a:ext>
              <a:ext uri="{C183D7F6-B498-43B3-948B-1728B52AA6E4}">
                <adec:decorative xmlns:adec="http://schemas.microsoft.com/office/drawing/2017/decorative" val="1"/>
              </a:ext>
            </a:extLst>
          </p:cNvPr>
          <p:cNvPicPr>
            <a:picLocks noChangeAspect="1"/>
          </p:cNvPicPr>
          <p:nvPr userDrawn="1"/>
        </p:nvPicPr>
        <p:blipFill>
          <a:blip r:embed="rId2" cstate="screen">
            <a:alphaModFix amt="35000"/>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a:stretch/>
        </p:blipFill>
        <p:spPr>
          <a:xfrm>
            <a:off x="6767256" y="847398"/>
            <a:ext cx="2578130" cy="2590869"/>
          </a:xfrm>
          <a:prstGeom prst="rect">
            <a:avLst/>
          </a:prstGeom>
        </p:spPr>
      </p:pic>
      <p:pic>
        <p:nvPicPr>
          <p:cNvPr id="5" name="Picture 4">
            <a:extLst>
              <a:ext uri="{FF2B5EF4-FFF2-40B4-BE49-F238E27FC236}">
                <a16:creationId xmlns:a16="http://schemas.microsoft.com/office/drawing/2014/main" id="{4EFAC4E4-FABB-B671-BAE1-2B39A205F396}"/>
              </a:ext>
              <a:ext uri="{C183D7F6-B498-43B3-948B-1728B52AA6E4}">
                <adec:decorative xmlns:adec="http://schemas.microsoft.com/office/drawing/2017/decorative" val="1"/>
              </a:ext>
            </a:extLst>
          </p:cNvPr>
          <p:cNvPicPr>
            <a:picLocks noChangeAspect="1"/>
          </p:cNvPicPr>
          <p:nvPr userDrawn="1"/>
        </p:nvPicPr>
        <p:blipFill rotWithShape="1">
          <a:blip r:embed="rId4" cstate="screen">
            <a:alphaModFix amt="50000"/>
            <a:duotone>
              <a:schemeClr val="accent5">
                <a:shade val="45000"/>
                <a:satMod val="135000"/>
              </a:schemeClr>
              <a:prstClr val="white"/>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a:stretch/>
        </p:blipFill>
        <p:spPr>
          <a:xfrm>
            <a:off x="0" y="0"/>
            <a:ext cx="4076700" cy="3244850"/>
          </a:xfrm>
          <a:prstGeom prst="rect">
            <a:avLst/>
          </a:prstGeom>
        </p:spPr>
      </p:pic>
      <p:pic>
        <p:nvPicPr>
          <p:cNvPr id="6" name="Picture 5">
            <a:extLst>
              <a:ext uri="{FF2B5EF4-FFF2-40B4-BE49-F238E27FC236}">
                <a16:creationId xmlns:a16="http://schemas.microsoft.com/office/drawing/2014/main" id="{DD4D362D-3D74-9753-19E0-60569A7EA75D}"/>
              </a:ext>
              <a:ext uri="{C183D7F6-B498-43B3-948B-1728B52AA6E4}">
                <adec:decorative xmlns:adec="http://schemas.microsoft.com/office/drawing/2017/decorative" val="1"/>
              </a:ext>
            </a:extLst>
          </p:cNvPr>
          <p:cNvPicPr>
            <a:picLocks noChangeAspect="1"/>
          </p:cNvPicPr>
          <p:nvPr userDrawn="1"/>
        </p:nvPicPr>
        <p:blipFill rotWithShape="1">
          <a:blip r:embed="rId6" cstate="screen">
            <a:alphaModFix amt="70000"/>
            <a:duotone>
              <a:schemeClr val="accent5">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a:xfrm>
            <a:off x="8561614" y="5267294"/>
            <a:ext cx="1794306" cy="1590706"/>
          </a:xfrm>
          <a:prstGeom prst="rect">
            <a:avLst/>
          </a:prstGeom>
        </p:spPr>
      </p:pic>
      <p:sp>
        <p:nvSpPr>
          <p:cNvPr id="2" name="Title 1"/>
          <p:cNvSpPr>
            <a:spLocks noGrp="1"/>
          </p:cNvSpPr>
          <p:nvPr>
            <p:ph type="title" hasCustomPrompt="1"/>
          </p:nvPr>
        </p:nvSpPr>
        <p:spPr>
          <a:xfrm>
            <a:off x="1154956" y="1063416"/>
            <a:ext cx="8825657" cy="4009239"/>
          </a:xfrm>
          <a:prstGeom prst="rect">
            <a:avLst/>
          </a:prstGeom>
        </p:spPr>
        <p:txBody>
          <a:bodyPr anchor="b"/>
          <a:lstStyle>
            <a:lvl1pPr algn="l">
              <a:defRPr sz="6000" b="0" cap="all" baseline="0">
                <a:solidFill>
                  <a:schemeClr val="bg1">
                    <a:lumMod val="75000"/>
                    <a:lumOff val="25000"/>
                  </a:schemeClr>
                </a:solidFill>
              </a:defRPr>
            </a:lvl1pPr>
          </a:lstStyle>
          <a:p>
            <a:r>
              <a:rPr lang="en-US" dirty="0"/>
              <a:t>Click to add title</a:t>
            </a:r>
          </a:p>
        </p:txBody>
      </p:sp>
      <p:sp>
        <p:nvSpPr>
          <p:cNvPr id="3" name="Text Placeholder 2"/>
          <p:cNvSpPr>
            <a:spLocks noGrp="1"/>
          </p:cNvSpPr>
          <p:nvPr>
            <p:ph type="body" idx="1" hasCustomPrompt="1"/>
          </p:nvPr>
        </p:nvSpPr>
        <p:spPr>
          <a:xfrm>
            <a:off x="1154955" y="5273202"/>
            <a:ext cx="8825658" cy="530697"/>
          </a:xfrm>
        </p:spPr>
        <p:txBody>
          <a:bodyPr anchor="ctr"/>
          <a:lstStyle>
            <a:lvl1pPr marL="0" indent="0" algn="l">
              <a:buNone/>
              <a:defRPr sz="2000" cap="all">
                <a:solidFill>
                  <a:schemeClr val="bg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subtitle</a:t>
            </a:r>
          </a:p>
        </p:txBody>
      </p:sp>
      <p:sp>
        <p:nvSpPr>
          <p:cNvPr id="14" name="Slide Number Placeholder 5">
            <a:extLst>
              <a:ext uri="{FF2B5EF4-FFF2-40B4-BE49-F238E27FC236}">
                <a16:creationId xmlns:a16="http://schemas.microsoft.com/office/drawing/2014/main" id="{5C8BEA0D-8FFB-EFAC-0692-8DF5DE59745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9" name="Footer Placeholder 4">
            <a:extLst>
              <a:ext uri="{FF2B5EF4-FFF2-40B4-BE49-F238E27FC236}">
                <a16:creationId xmlns:a16="http://schemas.microsoft.com/office/drawing/2014/main" id="{86D8D262-64DE-D942-D418-1876799423F2}"/>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8" name="Date Placeholder 3">
            <a:extLst>
              <a:ext uri="{FF2B5EF4-FFF2-40B4-BE49-F238E27FC236}">
                <a16:creationId xmlns:a16="http://schemas.microsoft.com/office/drawing/2014/main" id="{B70F63B5-8303-CB73-3AF8-1FED6C8CBA16}"/>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D5D03B46-D230-4B37-BD92-6E2DBC47B36E}" type="datetime1">
              <a:rPr lang="en-US" smtClean="0"/>
              <a:pPr/>
              <a:t>6/27/2024</a:t>
            </a:fld>
            <a:endParaRPr lang="en-US" dirty="0"/>
          </a:p>
        </p:txBody>
      </p:sp>
    </p:spTree>
    <p:extLst>
      <p:ext uri="{BB962C8B-B14F-4D97-AF65-F5344CB8AC3E}">
        <p14:creationId xmlns:p14="http://schemas.microsoft.com/office/powerpoint/2010/main" val="2763671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Content Placeholder 5"/>
          <p:cNvSpPr>
            <a:spLocks noGrp="1"/>
          </p:cNvSpPr>
          <p:nvPr>
            <p:ph sz="quarter" idx="4" hasCustomPrompt="1"/>
          </p:nvPr>
        </p:nvSpPr>
        <p:spPr>
          <a:xfrm>
            <a:off x="646111" y="2256937"/>
            <a:ext cx="10225090" cy="1612934"/>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a:pPr>
            <a:r>
              <a:rPr lang="en-US" dirty="0"/>
              <a:t>Click to add content</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646111" y="4370613"/>
            <a:ext cx="10225089" cy="2185829"/>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3226CAB0-904D-44A6-8A42-971A697FA4F2}" type="datetime1">
              <a:rPr lang="en-US" smtClean="0"/>
              <a:pPr/>
              <a:t>6/27/2024</a:t>
            </a:fld>
            <a:endParaRPr lang="en-US" dirty="0"/>
          </a:p>
        </p:txBody>
      </p:sp>
    </p:spTree>
    <p:extLst>
      <p:ext uri="{BB962C8B-B14F-4D97-AF65-F5344CB8AC3E}">
        <p14:creationId xmlns:p14="http://schemas.microsoft.com/office/powerpoint/2010/main" val="672040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Content + Picture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4922" y="1063415"/>
            <a:ext cx="5897391" cy="1971613"/>
          </a:xfrm>
          <a:prstGeom prst="rect">
            <a:avLst/>
          </a:prstGeom>
        </p:spPr>
        <p:txBody>
          <a:bodyPr lIns="0" rIns="0" anchor="t">
            <a:noAutofit/>
          </a:bodyPr>
          <a:lstStyle>
            <a:lvl1pPr algn="l">
              <a:lnSpc>
                <a:spcPct val="80000"/>
              </a:lnSpc>
              <a:defRPr sz="3600" b="0" cap="all" baseline="0">
                <a:solidFill>
                  <a:schemeClr val="bg1">
                    <a:lumMod val="75000"/>
                    <a:lumOff val="25000"/>
                  </a:schemeClr>
                </a:solidFill>
              </a:defRPr>
            </a:lvl1pPr>
          </a:lstStyle>
          <a:p>
            <a:r>
              <a:rPr lang="en-US" dirty="0"/>
              <a:t>Click to add title</a:t>
            </a:r>
          </a:p>
        </p:txBody>
      </p:sp>
      <p:sp>
        <p:nvSpPr>
          <p:cNvPr id="11" name="Content Placeholder 10">
            <a:extLst>
              <a:ext uri="{FF2B5EF4-FFF2-40B4-BE49-F238E27FC236}">
                <a16:creationId xmlns:a16="http://schemas.microsoft.com/office/drawing/2014/main" id="{956572C7-BE6B-5F13-DC52-EDC4CE8F41D8}"/>
              </a:ext>
            </a:extLst>
          </p:cNvPr>
          <p:cNvSpPr>
            <a:spLocks noGrp="1"/>
          </p:cNvSpPr>
          <p:nvPr>
            <p:ph sz="quarter" idx="12" hasCustomPrompt="1"/>
          </p:nvPr>
        </p:nvSpPr>
        <p:spPr>
          <a:xfrm>
            <a:off x="644525" y="3035029"/>
            <a:ext cx="5897563" cy="2759345"/>
          </a:xfrm>
        </p:spPr>
        <p:txBody>
          <a:bodyPr anchor="b"/>
          <a:lstStyle>
            <a:lvl1pPr marL="283464" indent="-283464">
              <a:buClr>
                <a:schemeClr val="accent5"/>
              </a:buClr>
              <a:defRPr sz="1800">
                <a:latin typeface="+mn-lt"/>
              </a:defRPr>
            </a:lvl1pPr>
            <a:lvl2pPr>
              <a:buClr>
                <a:schemeClr val="accent5"/>
              </a:buClr>
              <a:defRPr sz="1600">
                <a:latin typeface="+mn-lt"/>
              </a:defRPr>
            </a:lvl2pPr>
            <a:lvl3pPr>
              <a:buClr>
                <a:schemeClr val="accent5"/>
              </a:buClr>
              <a:defRPr sz="1400">
                <a:latin typeface="+mn-lt"/>
              </a:defRPr>
            </a:lvl3pPr>
            <a:lvl4pPr>
              <a:buClr>
                <a:schemeClr val="accent5"/>
              </a:buClr>
              <a:defRPr sz="1200">
                <a:latin typeface="+mn-lt"/>
              </a:defRPr>
            </a:lvl4pPr>
            <a:lvl5pPr>
              <a:buClr>
                <a:schemeClr val="accent5"/>
              </a:buClr>
              <a:defRPr sz="12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934F55F0-22D4-40B0-49A9-AB4AF26B6587}"/>
              </a:ext>
            </a:extLst>
          </p:cNvPr>
          <p:cNvSpPr>
            <a:spLocks noGrp="1"/>
          </p:cNvSpPr>
          <p:nvPr>
            <p:ph type="pic" sz="quarter" idx="11"/>
          </p:nvPr>
        </p:nvSpPr>
        <p:spPr>
          <a:xfrm>
            <a:off x="7032625" y="1063625"/>
            <a:ext cx="3824288" cy="4730750"/>
          </a:xfrm>
          <a:ln w="19050">
            <a:solidFill>
              <a:schemeClr val="accent5"/>
            </a:solidFill>
          </a:ln>
        </p:spPr>
        <p:txBody>
          <a:bodyPr/>
          <a:lstStyle>
            <a:lvl1pPr marL="0" indent="0" algn="ctr">
              <a:buNone/>
              <a:defRPr sz="1800"/>
            </a:lvl1pPr>
          </a:lstStyle>
          <a:p>
            <a:r>
              <a:rPr lang="en-US" dirty="0"/>
              <a:t>Click icon to add picture</a:t>
            </a:r>
          </a:p>
        </p:txBody>
      </p:sp>
      <p:sp>
        <p:nvSpPr>
          <p:cNvPr id="9" name="Slide Number Placeholder 5">
            <a:extLst>
              <a:ext uri="{FF2B5EF4-FFF2-40B4-BE49-F238E27FC236}">
                <a16:creationId xmlns:a16="http://schemas.microsoft.com/office/drawing/2014/main" id="{F8699564-CACA-76F2-01D1-D84D99A683E0}"/>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B2218FAB-ACF2-EAE6-83C7-5D92BAE57ECD}"/>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C697C765-F4EE-7492-92E7-E22B8E9CCAE7}"/>
              </a:ext>
            </a:extLst>
          </p:cNvPr>
          <p:cNvSpPr>
            <a:spLocks noGrp="1"/>
          </p:cNvSpPr>
          <p:nvPr>
            <p:ph type="dt" sz="half" idx="10"/>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131D29BA-018B-4A78-950B-75527D399E98}" type="datetime1">
              <a:rPr lang="en-US" smtClean="0"/>
              <a:pPr/>
              <a:t>6/27/2024</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1662"/>
            <a:ext cx="10225089" cy="1251585"/>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6" name="Content Placeholder 5"/>
          <p:cNvSpPr>
            <a:spLocks noGrp="1"/>
          </p:cNvSpPr>
          <p:nvPr>
            <p:ph sz="quarter" idx="4" hasCustomPrompt="1"/>
          </p:nvPr>
        </p:nvSpPr>
        <p:spPr>
          <a:xfrm>
            <a:off x="646111" y="2149928"/>
            <a:ext cx="4926096" cy="4028585"/>
          </a:xfrm>
        </p:spPr>
        <p:txBody>
          <a:bodyPr>
            <a:normAutofit/>
          </a:bodyPr>
          <a:lstStyle>
            <a:lvl1pPr marL="0" indent="0">
              <a:buClr>
                <a:schemeClr val="accent5"/>
              </a:buClr>
              <a:buSzPct val="100000"/>
              <a:buFont typeface="Arial" panose="020B0604020202020204" pitchFamily="34" charset="0"/>
              <a:buNone/>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marL="342900" marR="0" lvl="0" indent="-342900" algn="l" defTabSz="457200" rtl="0" eaLnBrk="1" fontAlgn="auto" latinLnBrk="0" hangingPunct="1">
              <a:lnSpc>
                <a:spcPts val="2400"/>
              </a:lnSpc>
              <a:spcBef>
                <a:spcPts val="1000"/>
              </a:spcBef>
              <a:spcAft>
                <a:spcPts val="600"/>
              </a:spcAft>
              <a:buClr>
                <a:schemeClr val="accent5"/>
              </a:buClr>
              <a:buSzPct val="100000"/>
              <a:buFont typeface="Arial" panose="020B0604020202020204" pitchFamily="34" charset="0"/>
              <a:buChar char="•"/>
              <a:tabLst/>
              <a:defRPr/>
            </a:pPr>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945103" y="2149892"/>
            <a:ext cx="4926097" cy="4028622"/>
          </a:xfrm>
        </p:spPr>
        <p:txBody>
          <a:bodyPr>
            <a:normAutofit/>
          </a:bodyPr>
          <a:lstStyle>
            <a:lvl1pPr marL="342900" indent="-342900">
              <a:buClr>
                <a:schemeClr val="accent5"/>
              </a:buClr>
              <a:buSzPct val="100000"/>
              <a:buFont typeface="Arial" panose="020B0604020202020204" pitchFamily="34" charset="0"/>
              <a:buChar char="•"/>
              <a:defRPr sz="1800">
                <a:solidFill>
                  <a:schemeClr val="bg1">
                    <a:lumMod val="75000"/>
                    <a:lumOff val="25000"/>
                  </a:schemeClr>
                </a:solidFill>
                <a:latin typeface="+mn-lt"/>
              </a:defRPr>
            </a:lvl1pPr>
            <a:lvl2pPr marL="742950" indent="-285750">
              <a:buClr>
                <a:schemeClr val="accent5"/>
              </a:buClr>
              <a:buSzPct val="100000"/>
              <a:buFont typeface="Arial" panose="020B0604020202020204" pitchFamily="34" charset="0"/>
              <a:buChar char="•"/>
              <a:defRPr sz="1800">
                <a:solidFill>
                  <a:schemeClr val="bg1">
                    <a:lumMod val="75000"/>
                    <a:lumOff val="25000"/>
                  </a:schemeClr>
                </a:solidFill>
                <a:latin typeface="+mn-lt"/>
              </a:defRPr>
            </a:lvl2pPr>
            <a:lvl3pPr marL="11430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3pPr>
            <a:lvl4pPr marL="16002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4pPr>
            <a:lvl5pPr marL="2057400" indent="-228600">
              <a:buClr>
                <a:schemeClr val="accent5"/>
              </a:buClr>
              <a:buSzPct val="100000"/>
              <a:buFont typeface="Arial" panose="020B0604020202020204" pitchFamily="34" charset="0"/>
              <a:buChar char="•"/>
              <a:defRPr sz="1800">
                <a:solidFill>
                  <a:schemeClr val="bg1">
                    <a:lumMod val="75000"/>
                    <a:lumOff val="25000"/>
                  </a:schemeClr>
                </a:solidFill>
                <a:latin typeface="+mn-lt"/>
              </a:defRPr>
            </a:lvl5pPr>
            <a:lvl6pPr>
              <a:defRPr sz="1200"/>
            </a:lvl6pPr>
            <a:lvl7pPr>
              <a:defRPr sz="1200"/>
            </a:lvl7pPr>
            <a:lvl8pPr>
              <a:defRPr sz="1200"/>
            </a:lvl8pPr>
            <a:lvl9pPr>
              <a:defRPr sz="12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a:extLst>
              <a:ext uri="{FF2B5EF4-FFF2-40B4-BE49-F238E27FC236}">
                <a16:creationId xmlns:a16="http://schemas.microsoft.com/office/drawing/2014/main" id="{CC0FB981-7729-AE9A-8F6A-B6F87A64758B}"/>
              </a:ext>
            </a:extLst>
          </p:cNvPr>
          <p:cNvSpPr>
            <a:spLocks noGrp="1"/>
          </p:cNvSpPr>
          <p:nvPr>
            <p:ph type="sldNum" sz="quarter" idx="12"/>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74D2B015-E048-DF96-2AE2-926E178F132E}"/>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47545F95-B059-079A-0269-07D99C073E33}"/>
              </a:ext>
            </a:extLst>
          </p:cNvPr>
          <p:cNvSpPr>
            <a:spLocks noGrp="1"/>
          </p:cNvSpPr>
          <p:nvPr>
            <p:ph type="dt" sz="half" idx="13"/>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F9DEC7E7-8658-4432-9E89-1548FF41691A}" type="datetime1">
              <a:rPr lang="en-US" smtClean="0"/>
              <a:pPr/>
              <a:t>6/27/2024</a:t>
            </a:fld>
            <a:endParaRPr lang="en-US" dirty="0"/>
          </a:p>
        </p:txBody>
      </p:sp>
    </p:spTree>
    <p:extLst>
      <p:ext uri="{BB962C8B-B14F-4D97-AF65-F5344CB8AC3E}">
        <p14:creationId xmlns:p14="http://schemas.microsoft.com/office/powerpoint/2010/main" val="1223511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6111" y="609600"/>
            <a:ext cx="10238392" cy="1243648"/>
          </a:xfrm>
          <a:prstGeom prst="rect">
            <a:avLst/>
          </a:prstGeom>
        </p:spPr>
        <p:txBody>
          <a:bodyPr anchor="ctr"/>
          <a:lstStyle>
            <a:lvl1pPr>
              <a:defRPr sz="3600" cap="all" baseline="0">
                <a:solidFill>
                  <a:schemeClr val="bg1">
                    <a:lumMod val="75000"/>
                    <a:lumOff val="25000"/>
                  </a:schemeClr>
                </a:solidFill>
              </a:defRPr>
            </a:lvl1pPr>
          </a:lstStyle>
          <a:p>
            <a:r>
              <a:rPr lang="en-US" dirty="0"/>
              <a:t>Click to add title</a:t>
            </a:r>
          </a:p>
        </p:txBody>
      </p:sp>
      <p:sp>
        <p:nvSpPr>
          <p:cNvPr id="4" name="Text Placeholder 3">
            <a:extLst>
              <a:ext uri="{FF2B5EF4-FFF2-40B4-BE49-F238E27FC236}">
                <a16:creationId xmlns:a16="http://schemas.microsoft.com/office/drawing/2014/main" id="{156F53C0-C8E9-17B4-1C4C-1AD5D52877E7}"/>
              </a:ext>
            </a:extLst>
          </p:cNvPr>
          <p:cNvSpPr>
            <a:spLocks noGrp="1"/>
          </p:cNvSpPr>
          <p:nvPr>
            <p:ph type="body" sz="quarter" idx="15" hasCustomPrompt="1"/>
          </p:nvPr>
        </p:nvSpPr>
        <p:spPr>
          <a:xfrm>
            <a:off x="646112" y="2035175"/>
            <a:ext cx="3120346" cy="4213225"/>
          </a:xfrm>
        </p:spPr>
        <p:txBody>
          <a:bodyPr/>
          <a:lstStyle>
            <a:lvl1pPr>
              <a:buClr>
                <a:schemeClr val="accent5"/>
              </a:buClr>
              <a:defRPr sz="1800">
                <a:latin typeface="+mn-lt"/>
              </a:defRPr>
            </a:lvl1pPr>
            <a:lvl2pPr>
              <a:buClr>
                <a:schemeClr val="accent5"/>
              </a:buClr>
              <a:defRPr sz="1800">
                <a:latin typeface="+mn-lt"/>
              </a:defRPr>
            </a:lvl2pPr>
            <a:lvl3pPr>
              <a:buClr>
                <a:schemeClr val="accent5"/>
              </a:buClr>
              <a:defRPr sz="1800">
                <a:latin typeface="+mn-lt"/>
              </a:defRPr>
            </a:lvl3pPr>
            <a:lvl4pPr>
              <a:buClr>
                <a:schemeClr val="accent5"/>
              </a:buClr>
              <a:defRPr sz="1800">
                <a:latin typeface="+mn-lt"/>
              </a:defRPr>
            </a:lvl4pPr>
            <a:lvl5pPr>
              <a:buClr>
                <a:schemeClr val="accent5"/>
              </a:buClr>
              <a:defRPr sz="1800">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a:extLst>
              <a:ext uri="{FF2B5EF4-FFF2-40B4-BE49-F238E27FC236}">
                <a16:creationId xmlns:a16="http://schemas.microsoft.com/office/drawing/2014/main" id="{8203FD85-4B08-E583-F5AA-2C363470F493}"/>
              </a:ext>
            </a:extLst>
          </p:cNvPr>
          <p:cNvSpPr>
            <a:spLocks noGrp="1"/>
          </p:cNvSpPr>
          <p:nvPr>
            <p:ph type="tbl" sz="quarter" idx="16"/>
          </p:nvPr>
        </p:nvSpPr>
        <p:spPr>
          <a:xfrm>
            <a:off x="3967163" y="2035175"/>
            <a:ext cx="6926262" cy="4213225"/>
          </a:xfrm>
        </p:spPr>
        <p:txBody>
          <a:bodyPr/>
          <a:lstStyle>
            <a:lvl1pPr>
              <a:buClr>
                <a:schemeClr val="accent5"/>
              </a:buClr>
              <a:defRPr/>
            </a:lvl1pPr>
          </a:lstStyle>
          <a:p>
            <a:r>
              <a:rPr lang="en-US" dirty="0"/>
              <a:t>Click icon to add table</a:t>
            </a:r>
          </a:p>
        </p:txBody>
      </p:sp>
      <p:sp>
        <p:nvSpPr>
          <p:cNvPr id="8" name="Slide Number Placeholder 5">
            <a:extLst>
              <a:ext uri="{FF2B5EF4-FFF2-40B4-BE49-F238E27FC236}">
                <a16:creationId xmlns:a16="http://schemas.microsoft.com/office/drawing/2014/main" id="{CAF87D01-09AC-BFDF-523E-9A386E3D5BF3}"/>
              </a:ext>
            </a:extLst>
          </p:cNvPr>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a:extLst>
              <a:ext uri="{FF2B5EF4-FFF2-40B4-BE49-F238E27FC236}">
                <a16:creationId xmlns:a16="http://schemas.microsoft.com/office/drawing/2014/main" id="{870305BA-BC81-56ED-E20B-2D5D41E695F8}"/>
              </a:ext>
            </a:extLst>
          </p:cNvPr>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3" name="Date Placeholder 3">
            <a:extLst>
              <a:ext uri="{FF2B5EF4-FFF2-40B4-BE49-F238E27FC236}">
                <a16:creationId xmlns:a16="http://schemas.microsoft.com/office/drawing/2014/main" id="{19852A62-9FCC-F35D-576B-3A9CF7D906DC}"/>
              </a:ext>
            </a:extLst>
          </p:cNvPr>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9A407B6D-4EF2-46B1-90CE-F72E9577ACD9}" type="datetime1">
              <a:rPr lang="en-US" smtClean="0"/>
              <a:pPr/>
              <a:t>6/27/2024</a:t>
            </a:fld>
            <a:endParaRPr lang="en-US" dirty="0"/>
          </a:p>
        </p:txBody>
      </p:sp>
    </p:spTree>
    <p:extLst>
      <p:ext uri="{BB962C8B-B14F-4D97-AF65-F5344CB8AC3E}">
        <p14:creationId xmlns:p14="http://schemas.microsoft.com/office/powerpoint/2010/main" val="1825653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84FD26-B27E-89C1-EC74-7F337279C428}"/>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94F38330-42A6-CBDC-49D5-6651820A4964}"/>
              </a:ext>
              <a:ext uri="{C183D7F6-B498-43B3-948B-1728B52AA6E4}">
                <adec:decorative xmlns:adec="http://schemas.microsoft.com/office/drawing/2017/decorative" val="1"/>
              </a:ext>
            </a:extLst>
          </p:cNvPr>
          <p:cNvCxnSpPr/>
          <p:nvPr userDrawn="1"/>
        </p:nvCxnSpPr>
        <p:spPr>
          <a:xfrm>
            <a:off x="11195957" y="295728"/>
            <a:ext cx="0" cy="6259437"/>
          </a:xfrm>
          <a:prstGeom prst="lin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cxnSp>
      <p:sp>
        <p:nvSpPr>
          <p:cNvPr id="33" name="Rectangle 32">
            <a:extLst>
              <a:ext uri="{FF2B5EF4-FFF2-40B4-BE49-F238E27FC236}">
                <a16:creationId xmlns:a16="http://schemas.microsoft.com/office/drawing/2014/main" id="{D80194AA-3CF1-8747-1BCF-A8D4F49AF09C}"/>
              </a:ext>
              <a:ext uri="{C183D7F6-B498-43B3-948B-1728B52AA6E4}">
                <adec:decorative xmlns:adec="http://schemas.microsoft.com/office/drawing/2017/decorative" val="1"/>
              </a:ext>
            </a:extLst>
          </p:cNvPr>
          <p:cNvSpPr/>
          <p:nvPr userDrawn="1"/>
        </p:nvSpPr>
        <p:spPr>
          <a:xfrm>
            <a:off x="310243" y="288622"/>
            <a:ext cx="11582400" cy="6266543"/>
          </a:xfrm>
          <a:prstGeom prst="rect">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bwMode="gray">
          <a:xfrm>
            <a:off x="11110685" y="295729"/>
            <a:ext cx="838199" cy="767687"/>
          </a:xfrm>
          <a:prstGeom prst="rect">
            <a:avLst/>
          </a:prstGeom>
        </p:spPr>
        <p:txBody>
          <a:bodyPr vert="horz" lIns="91440" tIns="45720" rIns="91440" bIns="45720" rtlCol="0" anchor="b"/>
          <a:lstStyle>
            <a:lvl1pPr algn="ctr">
              <a:defRPr sz="2800" b="1" i="0" baseline="0">
                <a:solidFill>
                  <a:schemeClr val="bg1">
                    <a:lumMod val="75000"/>
                    <a:lumOff val="25000"/>
                  </a:schemeClr>
                </a:solidFill>
              </a:defRPr>
            </a:lvl1pPr>
          </a:lstStyle>
          <a:p>
            <a:fld id="{D57F1E4F-1CFF-5643-939E-02111984F565}" type="slidenum">
              <a:rPr lang="en-US" smtClean="0"/>
              <a:pPr/>
              <a:t>‹#›</a:t>
            </a:fld>
            <a:endParaRPr lang="en-US" dirty="0"/>
          </a:p>
        </p:txBody>
      </p:sp>
      <p:sp>
        <p:nvSpPr>
          <p:cNvPr id="5" name="Footer Placeholder 4"/>
          <p:cNvSpPr>
            <a:spLocks noGrp="1"/>
          </p:cNvSpPr>
          <p:nvPr>
            <p:ph type="ftr" sz="quarter" idx="3"/>
          </p:nvPr>
        </p:nvSpPr>
        <p:spPr>
          <a:xfrm rot="5400000">
            <a:off x="9801196" y="2886728"/>
            <a:ext cx="3475320" cy="304801"/>
          </a:xfrm>
          <a:prstGeom prst="rect">
            <a:avLst/>
          </a:prstGeom>
        </p:spPr>
        <p:txBody>
          <a:bodyPr vert="horz" lIns="91440" tIns="45720" rIns="91440" bIns="45720" rtlCol="0" anchor="ctr"/>
          <a:lstStyle>
            <a:lvl1pPr algn="l">
              <a:defRPr sz="1400" b="0" i="0" cap="all" spc="150" baseline="0">
                <a:solidFill>
                  <a:schemeClr val="bg1">
                    <a:lumMod val="75000"/>
                    <a:lumOff val="25000"/>
                  </a:schemeClr>
                </a:solidFill>
              </a:defRPr>
            </a:lvl1pPr>
          </a:lstStyle>
          <a:p>
            <a:r>
              <a:rPr lang="en-US" dirty="0"/>
              <a:t>Presentation title</a:t>
            </a:r>
          </a:p>
        </p:txBody>
      </p:sp>
      <p:sp>
        <p:nvSpPr>
          <p:cNvPr id="4" name="Date Placeholder 3"/>
          <p:cNvSpPr>
            <a:spLocks noGrp="1"/>
          </p:cNvSpPr>
          <p:nvPr>
            <p:ph type="dt" sz="half" idx="2"/>
          </p:nvPr>
        </p:nvSpPr>
        <p:spPr>
          <a:xfrm rot="5400000">
            <a:off x="10727757" y="5426418"/>
            <a:ext cx="1613124" cy="313872"/>
          </a:xfrm>
          <a:prstGeom prst="rect">
            <a:avLst/>
          </a:prstGeom>
        </p:spPr>
        <p:txBody>
          <a:bodyPr vert="horz" lIns="91440" tIns="45720" rIns="91440" bIns="45720" rtlCol="0" anchor="ctr"/>
          <a:lstStyle>
            <a:lvl1pPr algn="r">
              <a:defRPr sz="1400" b="0" i="0" cap="all" spc="150" baseline="0">
                <a:solidFill>
                  <a:schemeClr val="bg1">
                    <a:lumMod val="75000"/>
                    <a:lumOff val="25000"/>
                  </a:schemeClr>
                </a:solidFill>
              </a:defRPr>
            </a:lvl1pPr>
          </a:lstStyle>
          <a:p>
            <a:fld id="{432CF485-28BA-4659-B624-AA1C49B2E30F}" type="datetime1">
              <a:rPr lang="en-US" smtClean="0"/>
              <a:pPr/>
              <a:t>6/27/2024</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6" r:id="rId2"/>
    <p:sldLayoutId id="2147483651" r:id="rId3"/>
    <p:sldLayoutId id="2147483680" r:id="rId4"/>
    <p:sldLayoutId id="2147483679" r:id="rId5"/>
    <p:sldLayoutId id="2147483677" r:id="rId6"/>
    <p:sldLayoutId id="2147483668" r:id="rId7"/>
    <p:sldLayoutId id="2147483686" r:id="rId8"/>
    <p:sldLayoutId id="2147483678" r:id="rId9"/>
    <p:sldLayoutId id="2147483671" r:id="rId10"/>
    <p:sldLayoutId id="2147483681" r:id="rId11"/>
    <p:sldLayoutId id="2147483682" r:id="rId12"/>
    <p:sldLayoutId id="2147483674" r:id="rId13"/>
    <p:sldLayoutId id="2147483684" r:id="rId14"/>
  </p:sldLayoutIdLst>
  <p:hf hdr="0" ftr="0" dt="0"/>
  <p:txStyles>
    <p:titleStyle>
      <a:lvl1pPr algn="l" defTabSz="457200" rtl="0" eaLnBrk="1" latinLnBrk="0" hangingPunct="1">
        <a:spcBef>
          <a:spcPct val="0"/>
        </a:spcBef>
        <a:buNone/>
        <a:defRPr sz="4200" b="0" i="0" kern="1200">
          <a:solidFill>
            <a:schemeClr val="bg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2000" b="0" i="0" kern="1200">
          <a:solidFill>
            <a:schemeClr val="bg1">
              <a:lumMod val="75000"/>
              <a:lumOff val="25000"/>
            </a:schemeClr>
          </a:solidFill>
          <a:latin typeface="+mj-lt"/>
          <a:ea typeface="+mj-ea"/>
          <a:cs typeface="+mj-cs"/>
        </a:defRPr>
      </a:lvl1pPr>
      <a:lvl2pPr marL="742950" indent="-28575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800" b="0" i="0" kern="1200">
          <a:solidFill>
            <a:schemeClr val="bg1">
              <a:lumMod val="75000"/>
              <a:lumOff val="25000"/>
            </a:schemeClr>
          </a:solidFill>
          <a:latin typeface="+mj-lt"/>
          <a:ea typeface="+mj-ea"/>
          <a:cs typeface="+mj-cs"/>
        </a:defRPr>
      </a:lvl2pPr>
      <a:lvl3pPr marL="11430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600" b="0" i="0" kern="1200">
          <a:solidFill>
            <a:schemeClr val="bg1">
              <a:lumMod val="75000"/>
              <a:lumOff val="25000"/>
            </a:schemeClr>
          </a:solidFill>
          <a:latin typeface="+mj-lt"/>
          <a:ea typeface="+mj-ea"/>
          <a:cs typeface="+mj-cs"/>
        </a:defRPr>
      </a:lvl3pPr>
      <a:lvl4pPr marL="16002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4pPr>
      <a:lvl5pPr marL="2057400" indent="-228600" algn="l" defTabSz="457200" rtl="0" eaLnBrk="1" latinLnBrk="0" hangingPunct="1">
        <a:lnSpc>
          <a:spcPts val="2400"/>
        </a:lnSpc>
        <a:spcBef>
          <a:spcPts val="1000"/>
        </a:spcBef>
        <a:spcAft>
          <a:spcPts val="600"/>
        </a:spcAft>
        <a:buClr>
          <a:schemeClr val="bg1">
            <a:lumMod val="75000"/>
            <a:lumOff val="25000"/>
          </a:schemeClr>
        </a:buClr>
        <a:buSzPct val="100000"/>
        <a:buFont typeface="Arial" panose="020B0604020202020204" pitchFamily="34" charset="0"/>
        <a:buChar char="•"/>
        <a:defRPr sz="1400" b="0" i="0" kern="1200">
          <a:solidFill>
            <a:schemeClr val="bg1">
              <a:lumMod val="75000"/>
              <a:lumOff val="25000"/>
            </a:schemeClr>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18.wdp"/><Relationship Id="rId5" Type="http://schemas.openxmlformats.org/officeDocument/2006/relationships/image" Target="../media/image27.png"/><Relationship Id="rId4" Type="http://schemas.microsoft.com/office/2007/relationships/hdphoto" Target="../media/hdphoto17.wdp"/></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microsoft.com/office/2007/relationships/hdphoto" Target="../media/hdphoto19.wdp"/></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microsoft.com/office/2007/relationships/hdphoto" Target="../media/hdphoto21.wdp"/><Relationship Id="rId5" Type="http://schemas.openxmlformats.org/officeDocument/2006/relationships/image" Target="../media/image30.png"/><Relationship Id="rId4" Type="http://schemas.microsoft.com/office/2007/relationships/hdphoto" Target="../media/hdphoto20.wdp"/></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23.wdp"/><Relationship Id="rId5" Type="http://schemas.openxmlformats.org/officeDocument/2006/relationships/image" Target="../media/image33.png"/><Relationship Id="rId4" Type="http://schemas.microsoft.com/office/2007/relationships/hdphoto" Target="../media/hdphoto22.wdp"/></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microsoft.com/office/2007/relationships/hdphoto" Target="../media/hdphoto24.wdp"/></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microsoft.com/office/2007/relationships/hdphoto" Target="../media/hdphoto26.wdp"/><Relationship Id="rId5" Type="http://schemas.openxmlformats.org/officeDocument/2006/relationships/image" Target="../media/image36.png"/><Relationship Id="rId4" Type="http://schemas.microsoft.com/office/2007/relationships/hdphoto" Target="../media/hdphoto25.wdp"/></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27.wdp"/></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8.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9.wdp"/></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10.wdp"/></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microsoft.com/office/2007/relationships/hdphoto" Target="../media/hdphoto12.wdp"/><Relationship Id="rId5" Type="http://schemas.openxmlformats.org/officeDocument/2006/relationships/image" Target="../media/image19.png"/><Relationship Id="rId4" Type="http://schemas.microsoft.com/office/2007/relationships/hdphoto" Target="../media/hdphoto11.wdp"/></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microsoft.com/office/2007/relationships/hdphoto" Target="../media/hdphoto14.wdp"/><Relationship Id="rId5" Type="http://schemas.openxmlformats.org/officeDocument/2006/relationships/image" Target="../media/image22.png"/><Relationship Id="rId4" Type="http://schemas.microsoft.com/office/2007/relationships/hdphoto" Target="../media/hdphoto13.wdp"/></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16.wdp"/><Relationship Id="rId5" Type="http://schemas.openxmlformats.org/officeDocument/2006/relationships/image" Target="../media/image24.png"/><Relationship Id="rId4" Type="http://schemas.microsoft.com/office/2007/relationships/hdphoto" Target="../media/hdphoto1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0E77-B703-6F88-10F1-3B3ACF460737}"/>
              </a:ext>
            </a:extLst>
          </p:cNvPr>
          <p:cNvSpPr>
            <a:spLocks noGrp="1"/>
          </p:cNvSpPr>
          <p:nvPr>
            <p:ph type="title"/>
          </p:nvPr>
        </p:nvSpPr>
        <p:spPr>
          <a:xfrm>
            <a:off x="2044753" y="1750670"/>
            <a:ext cx="8801100" cy="1678330"/>
          </a:xfrm>
        </p:spPr>
        <p:txBody>
          <a:bodyPr/>
          <a:lstStyle/>
          <a:p>
            <a:pPr algn="ctr"/>
            <a:r>
              <a:rPr lang="en-US" sz="4400" b="1" u="sng" dirty="0"/>
              <a:t>PROJECT PRESENTATION</a:t>
            </a:r>
            <a:br>
              <a:rPr lang="en-US" sz="4400" b="1" u="sng" dirty="0"/>
            </a:br>
            <a:br>
              <a:rPr lang="en-US" sz="4400" b="1" dirty="0"/>
            </a:br>
            <a:r>
              <a:rPr lang="en-US" b="1" dirty="0">
                <a:solidFill>
                  <a:schemeClr val="accent5">
                    <a:lumMod val="75000"/>
                  </a:schemeClr>
                </a:solidFill>
              </a:rPr>
              <a:t>SOLAR RADIATION PREDICTION Using</a:t>
            </a:r>
            <a:br>
              <a:rPr lang="en-US" b="1" dirty="0">
                <a:solidFill>
                  <a:schemeClr val="accent5">
                    <a:lumMod val="75000"/>
                  </a:schemeClr>
                </a:solidFill>
              </a:rPr>
            </a:br>
            <a:r>
              <a:rPr lang="en-US" b="1" dirty="0">
                <a:solidFill>
                  <a:schemeClr val="accent5">
                    <a:lumMod val="75000"/>
                  </a:schemeClr>
                </a:solidFill>
              </a:rPr>
              <a:t> Machine learning</a:t>
            </a:r>
            <a:endParaRPr lang="en-US" dirty="0">
              <a:solidFill>
                <a:schemeClr val="accent5">
                  <a:lumMod val="75000"/>
                </a:schemeClr>
              </a:solidFill>
            </a:endParaRPr>
          </a:p>
        </p:txBody>
      </p:sp>
      <p:sp>
        <p:nvSpPr>
          <p:cNvPr id="3" name="Text Placeholder 2">
            <a:extLst>
              <a:ext uri="{FF2B5EF4-FFF2-40B4-BE49-F238E27FC236}">
                <a16:creationId xmlns:a16="http://schemas.microsoft.com/office/drawing/2014/main" id="{44C3108E-9DDD-77B4-D7B1-3273511393CC}"/>
              </a:ext>
            </a:extLst>
          </p:cNvPr>
          <p:cNvSpPr>
            <a:spLocks noGrp="1"/>
          </p:cNvSpPr>
          <p:nvPr>
            <p:ph sz="quarter" idx="10"/>
          </p:nvPr>
        </p:nvSpPr>
        <p:spPr>
          <a:xfrm>
            <a:off x="1744533" y="3429000"/>
            <a:ext cx="8801100" cy="3216779"/>
          </a:xfrm>
        </p:spPr>
        <p:txBody>
          <a:bodyPr>
            <a:normAutofit/>
          </a:bodyPr>
          <a:lstStyle/>
          <a:p>
            <a:pPr algn="ctr"/>
            <a:br>
              <a:rPr lang="en-US" sz="2800" b="1" u="sng" dirty="0">
                <a:solidFill>
                  <a:schemeClr val="accent5">
                    <a:lumMod val="50000"/>
                  </a:schemeClr>
                </a:solidFill>
                <a:latin typeface="Times New Roman" pitchFamily="18" charset="0"/>
                <a:cs typeface="Times New Roman" pitchFamily="18" charset="0"/>
              </a:rPr>
            </a:br>
            <a:r>
              <a:rPr lang="en-US" sz="2400" b="1" dirty="0">
                <a:solidFill>
                  <a:schemeClr val="bg1">
                    <a:lumMod val="95000"/>
                    <a:lumOff val="5000"/>
                  </a:schemeClr>
                </a:solidFill>
                <a:latin typeface="Times New Roman" pitchFamily="18" charset="0"/>
                <a:cs typeface="Times New Roman" pitchFamily="18" charset="0"/>
              </a:rPr>
              <a:t>SUPERVISOR: DR. HAILIYA AHSAN(</a:t>
            </a:r>
            <a:r>
              <a:rPr lang="en-US" sz="2400" dirty="0">
                <a:solidFill>
                  <a:schemeClr val="bg1">
                    <a:lumMod val="95000"/>
                    <a:lumOff val="5000"/>
                  </a:schemeClr>
                </a:solidFill>
                <a:latin typeface="Times New Roman" pitchFamily="18" charset="0"/>
                <a:cs typeface="Times New Roman" pitchFamily="18" charset="0"/>
              </a:rPr>
              <a:t>Assistant Professor)</a:t>
            </a:r>
            <a:br>
              <a:rPr lang="en-US" sz="2400" b="1" u="sng" dirty="0">
                <a:solidFill>
                  <a:schemeClr val="bg1">
                    <a:lumMod val="95000"/>
                    <a:lumOff val="5000"/>
                  </a:schemeClr>
                </a:solidFill>
                <a:latin typeface="Times New Roman" pitchFamily="18" charset="0"/>
                <a:cs typeface="Times New Roman" pitchFamily="18" charset="0"/>
              </a:rPr>
            </a:br>
            <a:r>
              <a:rPr lang="en-US" sz="2400" b="1" dirty="0">
                <a:solidFill>
                  <a:schemeClr val="bg1">
                    <a:lumMod val="95000"/>
                    <a:lumOff val="5000"/>
                  </a:schemeClr>
                </a:solidFill>
                <a:latin typeface="Times New Roman" pitchFamily="18" charset="0"/>
                <a:cs typeface="Times New Roman" pitchFamily="18" charset="0"/>
              </a:rPr>
              <a:t>CO-SUPERVISOR: DR. SHOEB HUSSAIN(</a:t>
            </a:r>
            <a:r>
              <a:rPr lang="en-US" sz="2400" dirty="0">
                <a:solidFill>
                  <a:schemeClr val="bg1">
                    <a:lumMod val="95000"/>
                    <a:lumOff val="5000"/>
                  </a:schemeClr>
                </a:solidFill>
                <a:latin typeface="Times New Roman" pitchFamily="18" charset="0"/>
                <a:cs typeface="Times New Roman" pitchFamily="18" charset="0"/>
              </a:rPr>
              <a:t>Assistant Professor</a:t>
            </a:r>
            <a:r>
              <a:rPr lang="en-US" sz="2400" b="1" dirty="0">
                <a:solidFill>
                  <a:schemeClr val="bg1">
                    <a:lumMod val="95000"/>
                    <a:lumOff val="5000"/>
                  </a:schemeClr>
                </a:solidFill>
                <a:latin typeface="Times New Roman" pitchFamily="18" charset="0"/>
                <a:cs typeface="Times New Roman" pitchFamily="18" charset="0"/>
              </a:rPr>
              <a:t>)</a:t>
            </a:r>
            <a:br>
              <a:rPr lang="en-US" b="1" u="sng" dirty="0">
                <a:solidFill>
                  <a:schemeClr val="bg1">
                    <a:lumMod val="95000"/>
                    <a:lumOff val="5000"/>
                  </a:schemeClr>
                </a:solidFill>
                <a:latin typeface="Times New Roman" pitchFamily="18" charset="0"/>
                <a:cs typeface="Times New Roman" pitchFamily="18" charset="0"/>
              </a:rPr>
            </a:br>
            <a:br>
              <a:rPr lang="en-US" b="1" u="sng" dirty="0">
                <a:solidFill>
                  <a:schemeClr val="bg1">
                    <a:lumMod val="95000"/>
                    <a:lumOff val="5000"/>
                  </a:schemeClr>
                </a:solidFill>
                <a:latin typeface="Times New Roman" pitchFamily="18" charset="0"/>
                <a:cs typeface="Times New Roman" pitchFamily="18" charset="0"/>
              </a:rPr>
            </a:br>
            <a:r>
              <a:rPr lang="en-US" b="1" dirty="0">
                <a:solidFill>
                  <a:schemeClr val="bg1">
                    <a:lumMod val="95000"/>
                    <a:lumOff val="5000"/>
                  </a:schemeClr>
                </a:solidFill>
                <a:latin typeface="Times New Roman" pitchFamily="18" charset="0"/>
                <a:cs typeface="Times New Roman" pitchFamily="18" charset="0"/>
              </a:rPr>
              <a:t> PRESENTED BY: </a:t>
            </a:r>
            <a:br>
              <a:rPr lang="en-US" b="1" u="sng" dirty="0">
                <a:solidFill>
                  <a:schemeClr val="bg1">
                    <a:lumMod val="95000"/>
                    <a:lumOff val="5000"/>
                  </a:schemeClr>
                </a:solidFill>
                <a:latin typeface="Times New Roman" pitchFamily="18" charset="0"/>
                <a:cs typeface="Times New Roman" pitchFamily="18" charset="0"/>
              </a:rPr>
            </a:br>
            <a:r>
              <a:rPr lang="en-US" dirty="0">
                <a:solidFill>
                  <a:schemeClr val="bg1">
                    <a:lumMod val="95000"/>
                    <a:lumOff val="5000"/>
                  </a:schemeClr>
                </a:solidFill>
                <a:latin typeface="Times New Roman" pitchFamily="18" charset="0"/>
                <a:cs typeface="Times New Roman" pitchFamily="18" charset="0"/>
              </a:rPr>
              <a:t>DHRUV SHARMA (2020BELE024)</a:t>
            </a:r>
            <a:br>
              <a:rPr lang="en-US" dirty="0">
                <a:solidFill>
                  <a:schemeClr val="bg1">
                    <a:lumMod val="95000"/>
                    <a:lumOff val="5000"/>
                  </a:schemeClr>
                </a:solidFill>
                <a:latin typeface="Times New Roman" pitchFamily="18" charset="0"/>
                <a:cs typeface="Times New Roman" pitchFamily="18" charset="0"/>
              </a:rPr>
            </a:br>
            <a:r>
              <a:rPr lang="en-US" dirty="0">
                <a:solidFill>
                  <a:schemeClr val="bg1">
                    <a:lumMod val="95000"/>
                    <a:lumOff val="5000"/>
                  </a:schemeClr>
                </a:solidFill>
                <a:latin typeface="Times New Roman" pitchFamily="18" charset="0"/>
                <a:cs typeface="Times New Roman" pitchFamily="18" charset="0"/>
              </a:rPr>
              <a:t> ANURUDRA YADAV (2020BELE077)</a:t>
            </a:r>
            <a:br>
              <a:rPr lang="en-US" dirty="0">
                <a:solidFill>
                  <a:schemeClr val="bg1">
                    <a:lumMod val="95000"/>
                    <a:lumOff val="5000"/>
                  </a:schemeClr>
                </a:solidFill>
                <a:latin typeface="Times New Roman" pitchFamily="18" charset="0"/>
                <a:cs typeface="Times New Roman" pitchFamily="18" charset="0"/>
              </a:rPr>
            </a:br>
            <a:r>
              <a:rPr lang="en-US" dirty="0">
                <a:solidFill>
                  <a:schemeClr val="bg1">
                    <a:lumMod val="95000"/>
                    <a:lumOff val="5000"/>
                  </a:schemeClr>
                </a:solidFill>
                <a:latin typeface="Times New Roman" pitchFamily="18" charset="0"/>
                <a:cs typeface="Times New Roman" pitchFamily="18" charset="0"/>
              </a:rPr>
              <a:t>KAUSHINDER (2020BELE099)</a:t>
            </a:r>
            <a:br>
              <a:rPr lang="en-US" dirty="0">
                <a:latin typeface="Times New Roman" pitchFamily="18" charset="0"/>
                <a:cs typeface="Times New Roman" pitchFamily="18" charset="0"/>
              </a:rPr>
            </a:br>
            <a:br>
              <a:rPr lang="en-US" b="1" u="sng" dirty="0">
                <a:solidFill>
                  <a:srgbClr val="0070C0"/>
                </a:solidFill>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6" name="Slide Number Placeholder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1</a:t>
            </a:fld>
            <a:endParaRPr lang="en-US" dirty="0"/>
          </a:p>
        </p:txBody>
      </p:sp>
      <p:sp>
        <p:nvSpPr>
          <p:cNvPr id="2050" name="AutoShape 2" descr="NIT Srinaga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2" name="Picture 4" descr="NIT Srinagar"/>
          <p:cNvPicPr>
            <a:picLocks noChangeAspect="1" noChangeArrowheads="1"/>
          </p:cNvPicPr>
          <p:nvPr/>
        </p:nvPicPr>
        <p:blipFill>
          <a:blip r:embed="rId3"/>
          <a:srcRect/>
          <a:stretch>
            <a:fillRect/>
          </a:stretch>
        </p:blipFill>
        <p:spPr bwMode="auto">
          <a:xfrm>
            <a:off x="647699" y="598804"/>
            <a:ext cx="1481455" cy="148145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07483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F3E1F-74FF-38CF-2AB7-C0259546B8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D938EF-0A21-2BB5-39E0-8936D394B3F0}"/>
              </a:ext>
            </a:extLst>
          </p:cNvPr>
          <p:cNvSpPr>
            <a:spLocks noGrp="1"/>
          </p:cNvSpPr>
          <p:nvPr>
            <p:ph type="title"/>
          </p:nvPr>
        </p:nvSpPr>
        <p:spPr>
          <a:xfrm>
            <a:off x="587965" y="708803"/>
            <a:ext cx="7122088" cy="2548891"/>
          </a:xfrm>
        </p:spPr>
        <p:txBody>
          <a:bodyPr/>
          <a:lstStyle/>
          <a:p>
            <a:r>
              <a:rPr lang="en-US" b="1" u="sng" dirty="0">
                <a:cs typeface="Times New Roman" panose="02020603050405020304" pitchFamily="18" charset="0"/>
              </a:rPr>
              <a:t>DECISION TREE</a:t>
            </a:r>
            <a:r>
              <a:rPr lang="en-US" sz="3600" b="1" u="sng" dirty="0">
                <a:cs typeface="Times New Roman" panose="02020603050405020304" pitchFamily="18" charset="0"/>
              </a:rPr>
              <a:t> REGRESSION</a:t>
            </a:r>
            <a:br>
              <a:rPr lang="en-IN" sz="3600" b="1" u="sng" dirty="0">
                <a:cs typeface="Times New Roman" panose="02020603050405020304" pitchFamily="18" charset="0"/>
              </a:rPr>
            </a:br>
            <a:endParaRPr lang="en-US" dirty="0"/>
          </a:p>
        </p:txBody>
      </p:sp>
      <p:sp>
        <p:nvSpPr>
          <p:cNvPr id="4" name="Text Placeholder 3">
            <a:extLst>
              <a:ext uri="{FF2B5EF4-FFF2-40B4-BE49-F238E27FC236}">
                <a16:creationId xmlns:a16="http://schemas.microsoft.com/office/drawing/2014/main" id="{5E3284CE-46B2-B2ED-A566-42FFE8F7926C}"/>
              </a:ext>
            </a:extLst>
          </p:cNvPr>
          <p:cNvSpPr>
            <a:spLocks noGrp="1"/>
          </p:cNvSpPr>
          <p:nvPr>
            <p:ph sz="quarter" idx="12"/>
          </p:nvPr>
        </p:nvSpPr>
        <p:spPr>
          <a:xfrm>
            <a:off x="329566" y="742062"/>
            <a:ext cx="5766434" cy="2675207"/>
          </a:xfrm>
        </p:spPr>
        <p:txBody>
          <a:bodyPr anchor="b"/>
          <a:lstStyle/>
          <a:p>
            <a:pPr marL="57150" indent="-285750" algn="ctr">
              <a:buFont typeface="Arial" panose="020B0604020202020204" pitchFamily="34" charset="0"/>
              <a:buChar char="•"/>
            </a:pPr>
            <a:r>
              <a:rPr lang="en-US" sz="1700" dirty="0">
                <a:latin typeface="+mj-lt"/>
                <a:cs typeface="Times New Roman" panose="02020603050405020304" pitchFamily="18" charset="0"/>
              </a:rPr>
              <a:t>Decision tree regression observes the features of an object and trains a model in the structure of a tree to predict data in the future to produce meaningful continuous output.</a:t>
            </a:r>
          </a:p>
          <a:p>
            <a:pPr algn="ctr"/>
            <a:endParaRPr lang="en-US" sz="1700" dirty="0">
              <a:latin typeface="+mj-lt"/>
            </a:endParaRPr>
          </a:p>
        </p:txBody>
      </p:sp>
      <p:sp>
        <p:nvSpPr>
          <p:cNvPr id="7" name="Slide Number Placeholder 6">
            <a:extLst>
              <a:ext uri="{FF2B5EF4-FFF2-40B4-BE49-F238E27FC236}">
                <a16:creationId xmlns:a16="http://schemas.microsoft.com/office/drawing/2014/main" id="{57FE99DA-A3B4-DBF6-1EE4-677A333C15D2}"/>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10</a:t>
            </a:fld>
            <a:endParaRPr lang="en-US" dirty="0"/>
          </a:p>
        </p:txBody>
      </p:sp>
      <p:pic>
        <p:nvPicPr>
          <p:cNvPr id="6" name="Picture 5">
            <a:extLst>
              <a:ext uri="{FF2B5EF4-FFF2-40B4-BE49-F238E27FC236}">
                <a16:creationId xmlns:a16="http://schemas.microsoft.com/office/drawing/2014/main" id="{0B980371-9A03-CC11-CA42-D4F171D9899E}"/>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300"/>
                    </a14:imgEffect>
                  </a14:imgLayer>
                </a14:imgProps>
              </a:ext>
            </a:extLst>
          </a:blip>
          <a:srcRect b="36852"/>
          <a:stretch/>
        </p:blipFill>
        <p:spPr>
          <a:xfrm>
            <a:off x="1373592" y="3635555"/>
            <a:ext cx="3820578" cy="19521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6BFFE339-7E6F-DB00-6C78-09132CF64BF2}"/>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300"/>
                    </a14:imgEffect>
                  </a14:imgLayer>
                </a14:imgProps>
              </a:ext>
            </a:extLst>
          </a:blip>
          <a:stretch>
            <a:fillRect/>
          </a:stretch>
        </p:blipFill>
        <p:spPr>
          <a:xfrm>
            <a:off x="6297824" y="1721670"/>
            <a:ext cx="4756255" cy="45585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57189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394A0D-C704-64A6-0FC0-10FC26CAB33A}"/>
              </a:ext>
            </a:extLst>
          </p:cNvPr>
          <p:cNvSpPr>
            <a:spLocks noGrp="1"/>
          </p:cNvSpPr>
          <p:nvPr>
            <p:ph type="title"/>
          </p:nvPr>
        </p:nvSpPr>
        <p:spPr>
          <a:xfrm>
            <a:off x="646111" y="601662"/>
            <a:ext cx="10225089" cy="1251585"/>
          </a:xfrm>
        </p:spPr>
        <p:txBody>
          <a:bodyPr/>
          <a:lstStyle/>
          <a:p>
            <a:r>
              <a:rPr lang="en-US" sz="3600" b="1" u="sng" dirty="0">
                <a:cs typeface="Times New Roman" panose="02020603050405020304" pitchFamily="18" charset="0"/>
              </a:rPr>
              <a:t>Decision tree </a:t>
            </a:r>
            <a:r>
              <a:rPr lang="en-US" b="1" u="sng" dirty="0">
                <a:cs typeface="Times New Roman" panose="02020603050405020304" pitchFamily="18" charset="0"/>
              </a:rPr>
              <a:t>Approach</a:t>
            </a:r>
            <a:br>
              <a:rPr lang="en-IN" sz="4000" b="1" u="sng" dirty="0">
                <a:cs typeface="Times New Roman" panose="02020603050405020304" pitchFamily="18" charset="0"/>
              </a:rPr>
            </a:br>
            <a:endParaRPr lang="en-US" dirty="0"/>
          </a:p>
        </p:txBody>
      </p:sp>
      <p:sp>
        <p:nvSpPr>
          <p:cNvPr id="4" name="Content Placeholder 3">
            <a:extLst>
              <a:ext uri="{FF2B5EF4-FFF2-40B4-BE49-F238E27FC236}">
                <a16:creationId xmlns:a16="http://schemas.microsoft.com/office/drawing/2014/main" id="{7777DBD9-C330-021B-521C-A567434A24BD}"/>
              </a:ext>
            </a:extLst>
          </p:cNvPr>
          <p:cNvSpPr>
            <a:spLocks noGrp="1"/>
          </p:cNvSpPr>
          <p:nvPr>
            <p:ph sz="quarter" idx="4"/>
          </p:nvPr>
        </p:nvSpPr>
        <p:spPr>
          <a:xfrm>
            <a:off x="570698" y="1395167"/>
            <a:ext cx="5141945" cy="5052767"/>
          </a:xfrm>
        </p:spPr>
        <p:txBody>
          <a:bodyPr>
            <a:normAutofit/>
          </a:bodyPr>
          <a:lstStyle/>
          <a:p>
            <a:r>
              <a:rPr lang="en-US" sz="1700" b="1" u="sng" dirty="0">
                <a:solidFill>
                  <a:schemeClr val="bg1">
                    <a:lumMod val="95000"/>
                    <a:lumOff val="5000"/>
                  </a:schemeClr>
                </a:solidFill>
                <a:latin typeface="+mj-lt"/>
              </a:rPr>
              <a:t>Step-1</a:t>
            </a:r>
            <a:r>
              <a:rPr lang="en-US" sz="1700" dirty="0">
                <a:solidFill>
                  <a:schemeClr val="bg1">
                    <a:lumMod val="95000"/>
                    <a:lumOff val="5000"/>
                  </a:schemeClr>
                </a:solidFill>
                <a:latin typeface="+mj-lt"/>
              </a:rPr>
              <a:t>: Begin the tree with the root node, says S, which contains the complete dataset.</a:t>
            </a:r>
          </a:p>
          <a:p>
            <a:r>
              <a:rPr lang="en-US" sz="1700" b="1" u="sng" dirty="0">
                <a:solidFill>
                  <a:schemeClr val="bg1">
                    <a:lumMod val="95000"/>
                    <a:lumOff val="5000"/>
                  </a:schemeClr>
                </a:solidFill>
                <a:latin typeface="+mj-lt"/>
              </a:rPr>
              <a:t>Step-2</a:t>
            </a:r>
            <a:r>
              <a:rPr lang="en-US" sz="1700" dirty="0">
                <a:solidFill>
                  <a:schemeClr val="bg1">
                    <a:lumMod val="95000"/>
                    <a:lumOff val="5000"/>
                  </a:schemeClr>
                </a:solidFill>
                <a:latin typeface="+mj-lt"/>
              </a:rPr>
              <a:t>: Find the best attribute in the dataset using Attribute Selection Measure (ASM).</a:t>
            </a:r>
          </a:p>
          <a:p>
            <a:r>
              <a:rPr lang="en-US" sz="1700" b="1" u="sng" dirty="0">
                <a:solidFill>
                  <a:schemeClr val="bg1">
                    <a:lumMod val="95000"/>
                    <a:lumOff val="5000"/>
                  </a:schemeClr>
                </a:solidFill>
                <a:latin typeface="+mj-lt"/>
              </a:rPr>
              <a:t>Step-3</a:t>
            </a:r>
            <a:r>
              <a:rPr lang="en-US" sz="1700" dirty="0">
                <a:solidFill>
                  <a:schemeClr val="bg1">
                    <a:lumMod val="95000"/>
                    <a:lumOff val="5000"/>
                  </a:schemeClr>
                </a:solidFill>
                <a:latin typeface="+mj-lt"/>
              </a:rPr>
              <a:t>: Divide the S into subsets that contains possible values for the best attributes.</a:t>
            </a:r>
          </a:p>
          <a:p>
            <a:r>
              <a:rPr lang="en-US" sz="1700" b="1" u="sng" dirty="0">
                <a:solidFill>
                  <a:schemeClr val="bg1">
                    <a:lumMod val="95000"/>
                    <a:lumOff val="5000"/>
                  </a:schemeClr>
                </a:solidFill>
                <a:latin typeface="+mj-lt"/>
              </a:rPr>
              <a:t>Step-4</a:t>
            </a:r>
            <a:r>
              <a:rPr lang="en-US" sz="1700" dirty="0">
                <a:solidFill>
                  <a:schemeClr val="bg1">
                    <a:lumMod val="95000"/>
                    <a:lumOff val="5000"/>
                  </a:schemeClr>
                </a:solidFill>
                <a:latin typeface="+mj-lt"/>
              </a:rPr>
              <a:t>: Recursively make new decision trees using the subsets of the dataset created in step 3. Continue this process until a stage is reached where you cannot further classify the nodes</a:t>
            </a:r>
          </a:p>
          <a:p>
            <a:r>
              <a:rPr lang="en-US" sz="1700" dirty="0">
                <a:solidFill>
                  <a:schemeClr val="bg1">
                    <a:lumMod val="95000"/>
                    <a:lumOff val="5000"/>
                  </a:schemeClr>
                </a:solidFill>
                <a:latin typeface="+mj-lt"/>
              </a:rPr>
              <a:t>the final node represent output.</a:t>
            </a:r>
            <a:endParaRPr lang="en-IN" sz="1700" dirty="0">
              <a:solidFill>
                <a:schemeClr val="bg1">
                  <a:lumMod val="95000"/>
                  <a:lumOff val="5000"/>
                </a:schemeClr>
              </a:solidFill>
              <a:latin typeface="+mj-lt"/>
            </a:endParaRPr>
          </a:p>
          <a:p>
            <a:endParaRPr lang="en-US" sz="1700" dirty="0">
              <a:solidFill>
                <a:schemeClr val="bg1">
                  <a:lumMod val="95000"/>
                  <a:lumOff val="5000"/>
                </a:schemeClr>
              </a:solidFill>
              <a:latin typeface="+mj-lt"/>
            </a:endParaRPr>
          </a:p>
        </p:txBody>
      </p:sp>
      <p:sp>
        <p:nvSpPr>
          <p:cNvPr id="5" name="Slide Number Placeholder 4">
            <a:extLst>
              <a:ext uri="{FF2B5EF4-FFF2-40B4-BE49-F238E27FC236}">
                <a16:creationId xmlns:a16="http://schemas.microsoft.com/office/drawing/2014/main" id="{F2BC622D-6F3E-BCDA-233D-59C4736309EA}"/>
              </a:ext>
            </a:extLst>
          </p:cNvPr>
          <p:cNvSpPr>
            <a:spLocks noGrp="1"/>
          </p:cNvSpPr>
          <p:nvPr>
            <p:ph type="sldNum" sz="quarter" idx="12"/>
          </p:nvPr>
        </p:nvSpPr>
        <p:spPr>
          <a:xfrm>
            <a:off x="11110685" y="295729"/>
            <a:ext cx="838199" cy="767687"/>
          </a:xfrm>
        </p:spPr>
        <p:txBody>
          <a:bodyPr/>
          <a:lstStyle/>
          <a:p>
            <a:fld id="{D57F1E4F-1CFF-5643-939E-02111984F565}" type="slidenum">
              <a:rPr lang="en-US" smtClean="0"/>
              <a:pPr/>
              <a:t>11</a:t>
            </a:fld>
            <a:endParaRPr lang="en-US" dirty="0"/>
          </a:p>
        </p:txBody>
      </p:sp>
      <p:pic>
        <p:nvPicPr>
          <p:cNvPr id="2" name="Picture 1" descr="Decision tree for predicting energy gain from solar collector. Note: Sol rad.: solar radiation, Out Temp.: outdoor dry-bulb air temperature.">
            <a:extLst>
              <a:ext uri="{FF2B5EF4-FFF2-40B4-BE49-F238E27FC236}">
                <a16:creationId xmlns:a16="http://schemas.microsoft.com/office/drawing/2014/main" id="{6F70834A-5BDD-2847-96CC-D4CAD11E327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rcRect/>
          <a:stretch>
            <a:fillRect/>
          </a:stretch>
        </p:blipFill>
        <p:spPr bwMode="auto">
          <a:xfrm>
            <a:off x="5844619" y="1853247"/>
            <a:ext cx="5233929" cy="3793409"/>
          </a:xfrm>
          <a:prstGeom prst="rect">
            <a:avLst/>
          </a:prstGeom>
          <a:noFill/>
        </p:spPr>
      </p:pic>
    </p:spTree>
    <p:extLst>
      <p:ext uri="{BB962C8B-B14F-4D97-AF65-F5344CB8AC3E}">
        <p14:creationId xmlns:p14="http://schemas.microsoft.com/office/powerpoint/2010/main" val="2319137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C72D7-76F5-8558-4BCA-A4148CD83F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D028A5-FFEA-6A0D-54CF-BF6A684B5267}"/>
              </a:ext>
            </a:extLst>
          </p:cNvPr>
          <p:cNvSpPr>
            <a:spLocks noGrp="1"/>
          </p:cNvSpPr>
          <p:nvPr>
            <p:ph type="title"/>
          </p:nvPr>
        </p:nvSpPr>
        <p:spPr>
          <a:xfrm>
            <a:off x="572817" y="110588"/>
            <a:ext cx="10225089" cy="1251585"/>
          </a:xfrm>
        </p:spPr>
        <p:txBody>
          <a:bodyPr/>
          <a:lstStyle/>
          <a:p>
            <a:r>
              <a:rPr lang="en-US" b="1" u="sng" dirty="0"/>
              <a:t>RESULT of Decision Tree</a:t>
            </a:r>
          </a:p>
        </p:txBody>
      </p:sp>
      <p:sp>
        <p:nvSpPr>
          <p:cNvPr id="3" name="Content Placeholder 2">
            <a:extLst>
              <a:ext uri="{FF2B5EF4-FFF2-40B4-BE49-F238E27FC236}">
                <a16:creationId xmlns:a16="http://schemas.microsoft.com/office/drawing/2014/main" id="{2E606C57-A19B-21EE-B040-04A4BE424DEB}"/>
              </a:ext>
            </a:extLst>
          </p:cNvPr>
          <p:cNvSpPr>
            <a:spLocks noGrp="1"/>
          </p:cNvSpPr>
          <p:nvPr>
            <p:ph sz="half" idx="2"/>
          </p:nvPr>
        </p:nvSpPr>
        <p:spPr>
          <a:xfrm>
            <a:off x="506830" y="1132822"/>
            <a:ext cx="5422630" cy="1787672"/>
          </a:xfrm>
        </p:spPr>
        <p:txBody>
          <a:bodyPr>
            <a:noAutofit/>
          </a:bodyPr>
          <a:lstStyle/>
          <a:p>
            <a:pPr algn="ctr"/>
            <a:r>
              <a:rPr lang="en-US" b="0" dirty="0">
                <a:solidFill>
                  <a:schemeClr val="bg1">
                    <a:lumMod val="95000"/>
                    <a:lumOff val="5000"/>
                  </a:schemeClr>
                </a:solidFill>
                <a:latin typeface="+mj-lt"/>
                <a:ea typeface="NSimSun" panose="02010609030101010101" pitchFamily="49" charset="-122"/>
                <a:cs typeface="Times New Roman" panose="02020603050405020304" pitchFamily="18" charset="0"/>
              </a:rPr>
              <a:t>After performing different tests and using sensitivity analysis for this forecasting technique,</a:t>
            </a:r>
            <a:br>
              <a:rPr lang="en-US" b="0" dirty="0">
                <a:solidFill>
                  <a:schemeClr val="bg1">
                    <a:lumMod val="95000"/>
                    <a:lumOff val="5000"/>
                  </a:schemeClr>
                </a:solidFill>
                <a:latin typeface="+mj-lt"/>
                <a:ea typeface="NSimSun" panose="02010609030101010101" pitchFamily="49" charset="-122"/>
                <a:cs typeface="Times New Roman" panose="02020603050405020304" pitchFamily="18" charset="0"/>
              </a:rPr>
            </a:br>
            <a:r>
              <a:rPr lang="en-US" b="0" dirty="0">
                <a:solidFill>
                  <a:schemeClr val="bg1">
                    <a:lumMod val="95000"/>
                    <a:lumOff val="5000"/>
                  </a:schemeClr>
                </a:solidFill>
                <a:latin typeface="+mj-lt"/>
                <a:ea typeface="NSimSun" panose="02010609030101010101" pitchFamily="49" charset="-122"/>
                <a:cs typeface="Times New Roman" panose="02020603050405020304" pitchFamily="18" charset="0"/>
              </a:rPr>
              <a:t> it is deduced that the best parameters for tuning are those described in Table</a:t>
            </a:r>
            <a:endParaRPr lang="en-US" dirty="0">
              <a:solidFill>
                <a:schemeClr val="bg1">
                  <a:lumMod val="95000"/>
                  <a:lumOff val="5000"/>
                </a:schemeClr>
              </a:solidFill>
              <a:latin typeface="+mj-lt"/>
            </a:endParaRPr>
          </a:p>
        </p:txBody>
      </p:sp>
      <p:sp>
        <p:nvSpPr>
          <p:cNvPr id="7" name="Slide Number Placeholder 6">
            <a:extLst>
              <a:ext uri="{FF2B5EF4-FFF2-40B4-BE49-F238E27FC236}">
                <a16:creationId xmlns:a16="http://schemas.microsoft.com/office/drawing/2014/main" id="{CA68A11E-77E8-7DC6-8D07-EF0187C1F2EB}"/>
              </a:ext>
            </a:extLst>
          </p:cNvPr>
          <p:cNvSpPr>
            <a:spLocks noGrp="1"/>
          </p:cNvSpPr>
          <p:nvPr>
            <p:ph type="sldNum" sz="quarter" idx="12"/>
          </p:nvPr>
        </p:nvSpPr>
        <p:spPr>
          <a:xfrm>
            <a:off x="11110685" y="295729"/>
            <a:ext cx="838199" cy="767687"/>
          </a:xfrm>
        </p:spPr>
        <p:txBody>
          <a:bodyPr/>
          <a:lstStyle/>
          <a:p>
            <a:fld id="{D57F1E4F-1CFF-5643-939E-02111984F565}" type="slidenum">
              <a:rPr lang="en-US" smtClean="0"/>
              <a:pPr/>
              <a:t>12</a:t>
            </a:fld>
            <a:endParaRPr lang="en-US" dirty="0"/>
          </a:p>
        </p:txBody>
      </p:sp>
      <p:pic>
        <p:nvPicPr>
          <p:cNvPr id="6" name="Picture 5">
            <a:extLst>
              <a:ext uri="{FF2B5EF4-FFF2-40B4-BE49-F238E27FC236}">
                <a16:creationId xmlns:a16="http://schemas.microsoft.com/office/drawing/2014/main" id="{D8C2B4AF-E806-F091-0A08-F19FE0A0912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1206631" y="2960644"/>
            <a:ext cx="3582185" cy="1623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C1B6AC90-C7CB-3C36-6211-5A93BA6B4AF5}"/>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300"/>
                    </a14:imgEffect>
                  </a14:imgLayer>
                </a14:imgProps>
              </a:ext>
            </a:extLst>
          </a:blip>
          <a:stretch>
            <a:fillRect/>
          </a:stretch>
        </p:blipFill>
        <p:spPr>
          <a:xfrm>
            <a:off x="5995447" y="990118"/>
            <a:ext cx="5055909" cy="35937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A30C1396-20F0-9EA0-1091-8E61ED5A7EF3}"/>
              </a:ext>
            </a:extLst>
          </p:cNvPr>
          <p:cNvPicPr>
            <a:picLocks noChangeAspect="1"/>
          </p:cNvPicPr>
          <p:nvPr/>
        </p:nvPicPr>
        <p:blipFill>
          <a:blip r:embed="rId7"/>
          <a:stretch>
            <a:fillRect/>
          </a:stretch>
        </p:blipFill>
        <p:spPr>
          <a:xfrm>
            <a:off x="405353" y="4853211"/>
            <a:ext cx="10705332" cy="1377551"/>
          </a:xfrm>
          <a:prstGeom prst="rect">
            <a:avLst/>
          </a:prstGeom>
        </p:spPr>
      </p:pic>
    </p:spTree>
    <p:extLst>
      <p:ext uri="{BB962C8B-B14F-4D97-AF65-F5344CB8AC3E}">
        <p14:creationId xmlns:p14="http://schemas.microsoft.com/office/powerpoint/2010/main" val="1189339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F3E1F-74FF-38CF-2AB7-C0259546B8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D938EF-0A21-2BB5-39E0-8936D394B3F0}"/>
              </a:ext>
            </a:extLst>
          </p:cNvPr>
          <p:cNvSpPr>
            <a:spLocks noGrp="1"/>
          </p:cNvSpPr>
          <p:nvPr>
            <p:ph type="title"/>
          </p:nvPr>
        </p:nvSpPr>
        <p:spPr>
          <a:xfrm>
            <a:off x="553086" y="541524"/>
            <a:ext cx="7122088" cy="2548891"/>
          </a:xfrm>
        </p:spPr>
        <p:txBody>
          <a:bodyPr/>
          <a:lstStyle/>
          <a:p>
            <a:r>
              <a:rPr lang="en-US" sz="3600" b="1" u="sng" dirty="0">
                <a:cs typeface="Times New Roman" panose="02020603050405020304" pitchFamily="18" charset="0"/>
              </a:rPr>
              <a:t>RANDOM FOREST REGRESSOR</a:t>
            </a:r>
            <a:br>
              <a:rPr lang="en-IN" sz="3600" b="1" u="sng" dirty="0">
                <a:cs typeface="Times New Roman" panose="02020603050405020304" pitchFamily="18" charset="0"/>
              </a:rPr>
            </a:br>
            <a:endParaRPr lang="en-US" dirty="0"/>
          </a:p>
        </p:txBody>
      </p:sp>
      <p:sp>
        <p:nvSpPr>
          <p:cNvPr id="4" name="Text Placeholder 3">
            <a:extLst>
              <a:ext uri="{FF2B5EF4-FFF2-40B4-BE49-F238E27FC236}">
                <a16:creationId xmlns:a16="http://schemas.microsoft.com/office/drawing/2014/main" id="{5E3284CE-46B2-B2ED-A566-42FFE8F7926C}"/>
              </a:ext>
            </a:extLst>
          </p:cNvPr>
          <p:cNvSpPr>
            <a:spLocks noGrp="1"/>
          </p:cNvSpPr>
          <p:nvPr>
            <p:ph sz="quarter" idx="12"/>
          </p:nvPr>
        </p:nvSpPr>
        <p:spPr>
          <a:xfrm>
            <a:off x="553086" y="1276777"/>
            <a:ext cx="5897562" cy="2759556"/>
          </a:xfrm>
        </p:spPr>
        <p:txBody>
          <a:bodyPr anchor="b"/>
          <a:lstStyle/>
          <a:p>
            <a:pPr marL="285750" indent="-285750">
              <a:buFont typeface="Arial" panose="020B0604020202020204" pitchFamily="34" charset="0"/>
              <a:buChar char="•"/>
            </a:pPr>
            <a:r>
              <a:rPr lang="en-US" sz="1700" dirty="0">
                <a:solidFill>
                  <a:schemeClr val="bg1">
                    <a:lumMod val="95000"/>
                    <a:lumOff val="5000"/>
                  </a:schemeClr>
                </a:solidFill>
                <a:latin typeface="+mj-lt"/>
              </a:rPr>
              <a:t>Method that constructs multiple decision trees during training and combines their outputs for improved accuracy and robustness.</a:t>
            </a:r>
          </a:p>
          <a:p>
            <a:pPr marL="285750" indent="-285750">
              <a:buFont typeface="Arial" panose="020B0604020202020204" pitchFamily="34" charset="0"/>
              <a:buChar char="•"/>
            </a:pPr>
            <a:r>
              <a:rPr lang="en-US" sz="1700" dirty="0">
                <a:solidFill>
                  <a:schemeClr val="bg1">
                    <a:lumMod val="95000"/>
                    <a:lumOff val="5000"/>
                  </a:schemeClr>
                </a:solidFill>
                <a:latin typeface="+mj-lt"/>
              </a:rPr>
              <a:t>It is widely used for classification and      regression tasks by averaging predictions or majority voting</a:t>
            </a:r>
          </a:p>
          <a:p>
            <a:endParaRPr lang="en-US" sz="1700" dirty="0">
              <a:solidFill>
                <a:schemeClr val="bg1">
                  <a:lumMod val="95000"/>
                  <a:lumOff val="5000"/>
                </a:schemeClr>
              </a:solidFill>
              <a:latin typeface="+mj-lt"/>
            </a:endParaRPr>
          </a:p>
        </p:txBody>
      </p:sp>
      <p:sp>
        <p:nvSpPr>
          <p:cNvPr id="7" name="Slide Number Placeholder 6">
            <a:extLst>
              <a:ext uri="{FF2B5EF4-FFF2-40B4-BE49-F238E27FC236}">
                <a16:creationId xmlns:a16="http://schemas.microsoft.com/office/drawing/2014/main" id="{57FE99DA-A3B4-DBF6-1EE4-677A333C15D2}"/>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13</a:t>
            </a:fld>
            <a:endParaRPr lang="en-US" dirty="0"/>
          </a:p>
        </p:txBody>
      </p:sp>
      <p:pic>
        <p:nvPicPr>
          <p:cNvPr id="5" name="Picture 4">
            <a:extLst>
              <a:ext uri="{FF2B5EF4-FFF2-40B4-BE49-F238E27FC236}">
                <a16:creationId xmlns:a16="http://schemas.microsoft.com/office/drawing/2014/main" id="{B65CED90-90B3-1155-A936-50F1500438C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6124007" y="2399288"/>
            <a:ext cx="4551563" cy="38522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6AB570E1-8898-9F1B-DA05-F1008E845E7C}"/>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300"/>
                    </a14:imgEffect>
                  </a14:imgLayer>
                </a14:imgProps>
              </a:ext>
            </a:extLst>
          </a:blip>
          <a:stretch>
            <a:fillRect/>
          </a:stretch>
        </p:blipFill>
        <p:spPr>
          <a:xfrm>
            <a:off x="1476364" y="3825668"/>
            <a:ext cx="3724365" cy="22203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42798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394A0D-C704-64A6-0FC0-10FC26CAB33A}"/>
              </a:ext>
            </a:extLst>
          </p:cNvPr>
          <p:cNvSpPr>
            <a:spLocks noGrp="1"/>
          </p:cNvSpPr>
          <p:nvPr>
            <p:ph type="title"/>
          </p:nvPr>
        </p:nvSpPr>
        <p:spPr>
          <a:xfrm>
            <a:off x="646111" y="601662"/>
            <a:ext cx="10225089" cy="1251585"/>
          </a:xfrm>
        </p:spPr>
        <p:txBody>
          <a:bodyPr/>
          <a:lstStyle/>
          <a:p>
            <a:r>
              <a:rPr lang="en-US" sz="3600" b="1" u="sng" dirty="0">
                <a:cs typeface="Times New Roman" panose="02020603050405020304" pitchFamily="18" charset="0"/>
              </a:rPr>
              <a:t>RANDOM Forest approach</a:t>
            </a:r>
            <a:br>
              <a:rPr lang="en-IN" sz="4000" b="1" u="sng" dirty="0">
                <a:cs typeface="Times New Roman" panose="02020603050405020304" pitchFamily="18" charset="0"/>
              </a:rPr>
            </a:br>
            <a:endParaRPr lang="en-US" dirty="0"/>
          </a:p>
        </p:txBody>
      </p:sp>
      <p:sp>
        <p:nvSpPr>
          <p:cNvPr id="4" name="Content Placeholder 3">
            <a:extLst>
              <a:ext uri="{FF2B5EF4-FFF2-40B4-BE49-F238E27FC236}">
                <a16:creationId xmlns:a16="http://schemas.microsoft.com/office/drawing/2014/main" id="{7777DBD9-C330-021B-521C-A567434A24BD}"/>
              </a:ext>
            </a:extLst>
          </p:cNvPr>
          <p:cNvSpPr>
            <a:spLocks noGrp="1"/>
          </p:cNvSpPr>
          <p:nvPr>
            <p:ph sz="quarter" idx="4"/>
          </p:nvPr>
        </p:nvSpPr>
        <p:spPr>
          <a:xfrm>
            <a:off x="646111" y="1721050"/>
            <a:ext cx="5368190" cy="4777976"/>
          </a:xfrm>
        </p:spPr>
        <p:txBody>
          <a:bodyPr>
            <a:normAutofit/>
          </a:bodyPr>
          <a:lstStyle/>
          <a:p>
            <a:r>
              <a:rPr lang="en-US" sz="1700" b="1" u="sng" dirty="0">
                <a:solidFill>
                  <a:schemeClr val="bg1">
                    <a:lumMod val="95000"/>
                    <a:lumOff val="5000"/>
                  </a:schemeClr>
                </a:solidFill>
                <a:latin typeface="+mj-lt"/>
              </a:rPr>
              <a:t>Step 1</a:t>
            </a:r>
            <a:r>
              <a:rPr lang="en-US" sz="1700" b="1" dirty="0">
                <a:solidFill>
                  <a:schemeClr val="bg1">
                    <a:lumMod val="95000"/>
                    <a:lumOff val="5000"/>
                  </a:schemeClr>
                </a:solidFill>
                <a:latin typeface="+mj-lt"/>
              </a:rPr>
              <a:t>:</a:t>
            </a:r>
            <a:r>
              <a:rPr lang="en-US" sz="1700" dirty="0">
                <a:solidFill>
                  <a:schemeClr val="bg1">
                    <a:lumMod val="95000"/>
                    <a:lumOff val="5000"/>
                  </a:schemeClr>
                </a:solidFill>
                <a:latin typeface="+mj-lt"/>
              </a:rPr>
              <a:t> Select random samples from a given data or training dataset.</a:t>
            </a:r>
          </a:p>
          <a:p>
            <a:r>
              <a:rPr lang="en-US" sz="1700" b="1" u="sng" dirty="0">
                <a:solidFill>
                  <a:schemeClr val="bg1">
                    <a:lumMod val="95000"/>
                    <a:lumOff val="5000"/>
                  </a:schemeClr>
                </a:solidFill>
                <a:latin typeface="+mj-lt"/>
              </a:rPr>
              <a:t>Step 2</a:t>
            </a:r>
            <a:r>
              <a:rPr lang="en-US" sz="1700" dirty="0">
                <a:solidFill>
                  <a:schemeClr val="bg1">
                    <a:lumMod val="95000"/>
                    <a:lumOff val="5000"/>
                  </a:schemeClr>
                </a:solidFill>
                <a:latin typeface="+mj-lt"/>
              </a:rPr>
              <a:t>: This algorithm will construct a decision tree for every training data.</a:t>
            </a:r>
          </a:p>
          <a:p>
            <a:pPr algn="l"/>
            <a:r>
              <a:rPr lang="en-US" sz="1700" b="1" u="sng" dirty="0">
                <a:solidFill>
                  <a:schemeClr val="bg1">
                    <a:lumMod val="95000"/>
                    <a:lumOff val="5000"/>
                  </a:schemeClr>
                </a:solidFill>
                <a:latin typeface="+mj-lt"/>
              </a:rPr>
              <a:t>Step 3</a:t>
            </a:r>
            <a:r>
              <a:rPr lang="en-US" sz="1700" dirty="0">
                <a:solidFill>
                  <a:schemeClr val="bg1">
                    <a:lumMod val="95000"/>
                    <a:lumOff val="5000"/>
                  </a:schemeClr>
                </a:solidFill>
                <a:latin typeface="+mj-lt"/>
              </a:rPr>
              <a:t>: Voting will take place by averaging the decision.</a:t>
            </a:r>
          </a:p>
          <a:p>
            <a:r>
              <a:rPr lang="en-US" sz="1700" b="1" u="sng" dirty="0">
                <a:solidFill>
                  <a:schemeClr val="bg1">
                    <a:lumMod val="95000"/>
                    <a:lumOff val="5000"/>
                  </a:schemeClr>
                </a:solidFill>
                <a:latin typeface="+mj-lt"/>
              </a:rPr>
              <a:t>Step 4</a:t>
            </a:r>
            <a:r>
              <a:rPr lang="en-US" sz="1700" dirty="0">
                <a:solidFill>
                  <a:schemeClr val="bg1">
                    <a:lumMod val="95000"/>
                    <a:lumOff val="5000"/>
                  </a:schemeClr>
                </a:solidFill>
                <a:latin typeface="+mj-lt"/>
              </a:rPr>
              <a:t>: Finally, select the average value as the final prediction result.</a:t>
            </a:r>
            <a:endParaRPr lang="en-IN" sz="1700" dirty="0">
              <a:solidFill>
                <a:schemeClr val="bg1">
                  <a:lumMod val="95000"/>
                  <a:lumOff val="5000"/>
                </a:schemeClr>
              </a:solidFill>
              <a:latin typeface="+mj-lt"/>
            </a:endParaRPr>
          </a:p>
          <a:p>
            <a:endParaRPr lang="en-US" sz="1700" dirty="0">
              <a:solidFill>
                <a:schemeClr val="bg1">
                  <a:lumMod val="95000"/>
                  <a:lumOff val="5000"/>
                </a:schemeClr>
              </a:solidFill>
              <a:latin typeface="+mj-lt"/>
            </a:endParaRPr>
          </a:p>
        </p:txBody>
      </p:sp>
      <p:sp>
        <p:nvSpPr>
          <p:cNvPr id="5" name="Slide Number Placeholder 4">
            <a:extLst>
              <a:ext uri="{FF2B5EF4-FFF2-40B4-BE49-F238E27FC236}">
                <a16:creationId xmlns:a16="http://schemas.microsoft.com/office/drawing/2014/main" id="{F2BC622D-6F3E-BCDA-233D-59C4736309EA}"/>
              </a:ext>
            </a:extLst>
          </p:cNvPr>
          <p:cNvSpPr>
            <a:spLocks noGrp="1"/>
          </p:cNvSpPr>
          <p:nvPr>
            <p:ph type="sldNum" sz="quarter" idx="12"/>
          </p:nvPr>
        </p:nvSpPr>
        <p:spPr>
          <a:xfrm>
            <a:off x="11110685" y="295729"/>
            <a:ext cx="838199" cy="767687"/>
          </a:xfrm>
        </p:spPr>
        <p:txBody>
          <a:bodyPr/>
          <a:lstStyle/>
          <a:p>
            <a:fld id="{D57F1E4F-1CFF-5643-939E-02111984F565}" type="slidenum">
              <a:rPr lang="en-US" smtClean="0"/>
              <a:pPr/>
              <a:t>14</a:t>
            </a:fld>
            <a:endParaRPr lang="en-US" dirty="0"/>
          </a:p>
        </p:txBody>
      </p:sp>
      <p:pic>
        <p:nvPicPr>
          <p:cNvPr id="1028" name="Picture 4" descr="Working_of_RF_1.">
            <a:extLst>
              <a:ext uri="{FF2B5EF4-FFF2-40B4-BE49-F238E27FC236}">
                <a16:creationId xmlns:a16="http://schemas.microsoft.com/office/drawing/2014/main" id="{0BD3F69C-5FAB-D40F-77A3-E13775020C4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014301" y="1988564"/>
            <a:ext cx="4958499"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865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D9E38-3615-DD21-D879-4BC30ED5ED70}"/>
              </a:ext>
            </a:extLst>
          </p:cNvPr>
          <p:cNvSpPr>
            <a:spLocks noGrp="1"/>
          </p:cNvSpPr>
          <p:nvPr>
            <p:ph type="title"/>
          </p:nvPr>
        </p:nvSpPr>
        <p:spPr>
          <a:xfrm>
            <a:off x="574991" y="386080"/>
            <a:ext cx="10238392" cy="1243648"/>
          </a:xfrm>
        </p:spPr>
        <p:txBody>
          <a:bodyPr/>
          <a:lstStyle/>
          <a:p>
            <a:r>
              <a:rPr lang="en-US" b="1" u="sng" dirty="0"/>
              <a:t>Random forest RESULT</a:t>
            </a:r>
          </a:p>
        </p:txBody>
      </p:sp>
      <p:sp>
        <p:nvSpPr>
          <p:cNvPr id="6" name="Text Placeholder 5">
            <a:extLst>
              <a:ext uri="{FF2B5EF4-FFF2-40B4-BE49-F238E27FC236}">
                <a16:creationId xmlns:a16="http://schemas.microsoft.com/office/drawing/2014/main" id="{17A67CEE-9FFC-1DCC-23B5-E043CC6E758F}"/>
              </a:ext>
            </a:extLst>
          </p:cNvPr>
          <p:cNvSpPr>
            <a:spLocks noGrp="1"/>
          </p:cNvSpPr>
          <p:nvPr>
            <p:ph type="body" sz="quarter" idx="15"/>
          </p:nvPr>
        </p:nvSpPr>
        <p:spPr>
          <a:xfrm>
            <a:off x="421126" y="1281470"/>
            <a:ext cx="4971006" cy="4604795"/>
          </a:xfrm>
        </p:spPr>
        <p:txBody>
          <a:bodyPr/>
          <a:lstStyle/>
          <a:p>
            <a:pPr algn="ctr"/>
            <a:r>
              <a:rPr lang="en-US" sz="1700" b="0" dirty="0">
                <a:solidFill>
                  <a:schemeClr val="bg1">
                    <a:lumMod val="95000"/>
                    <a:lumOff val="5000"/>
                  </a:schemeClr>
                </a:solidFill>
                <a:latin typeface="+mj-lt"/>
                <a:ea typeface="NSimSun" panose="02010609030101010101" pitchFamily="49" charset="-122"/>
                <a:cs typeface="Times New Roman" panose="02020603050405020304" pitchFamily="18" charset="0"/>
              </a:rPr>
              <a:t>After performing different tests and using sensitivity analysis for this forecasting technique, it is deduced that the best parameters for tuning are those described in Table</a:t>
            </a:r>
            <a:endParaRPr lang="en-IN" sz="1700" dirty="0">
              <a:solidFill>
                <a:schemeClr val="bg1">
                  <a:lumMod val="95000"/>
                  <a:lumOff val="5000"/>
                </a:schemeClr>
              </a:solidFill>
              <a:latin typeface="+mj-lt"/>
            </a:endParaRPr>
          </a:p>
          <a:p>
            <a:endParaRPr lang="en-US" sz="1700" dirty="0">
              <a:solidFill>
                <a:schemeClr val="bg1">
                  <a:lumMod val="95000"/>
                  <a:lumOff val="5000"/>
                </a:schemeClr>
              </a:solidFill>
              <a:latin typeface="+mj-lt"/>
            </a:endParaRPr>
          </a:p>
        </p:txBody>
      </p:sp>
      <p:sp>
        <p:nvSpPr>
          <p:cNvPr id="5" name="Slide Number Placeholder 4">
            <a:extLst>
              <a:ext uri="{FF2B5EF4-FFF2-40B4-BE49-F238E27FC236}">
                <a16:creationId xmlns:a16="http://schemas.microsoft.com/office/drawing/2014/main" id="{2A869FCB-E9CF-1E14-F4ED-22D7E85C9C30}"/>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15</a:t>
            </a:fld>
            <a:endParaRPr lang="en-US" dirty="0"/>
          </a:p>
        </p:txBody>
      </p:sp>
      <p:pic>
        <p:nvPicPr>
          <p:cNvPr id="7" name="Picture 6">
            <a:extLst>
              <a:ext uri="{FF2B5EF4-FFF2-40B4-BE49-F238E27FC236}">
                <a16:creationId xmlns:a16="http://schemas.microsoft.com/office/drawing/2014/main" id="{D29B932F-90E8-6F10-3E9F-D708688B74B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1161380" y="2937021"/>
            <a:ext cx="3553219" cy="16419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FDF49871-AE62-31B2-5A4E-ED1950FA4C8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300"/>
                    </a14:imgEffect>
                  </a14:imgLayer>
                </a14:imgProps>
              </a:ext>
            </a:extLst>
          </a:blip>
          <a:stretch>
            <a:fillRect/>
          </a:stretch>
        </p:blipFill>
        <p:spPr>
          <a:xfrm>
            <a:off x="5759777" y="1281470"/>
            <a:ext cx="5053606" cy="33487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5F21FFD1-13EC-31D5-D3B4-7D014CCB420B}"/>
              </a:ext>
            </a:extLst>
          </p:cNvPr>
          <p:cNvPicPr>
            <a:picLocks noChangeAspect="1"/>
          </p:cNvPicPr>
          <p:nvPr/>
        </p:nvPicPr>
        <p:blipFill>
          <a:blip r:embed="rId7"/>
          <a:stretch>
            <a:fillRect/>
          </a:stretch>
        </p:blipFill>
        <p:spPr>
          <a:xfrm>
            <a:off x="357760" y="4959592"/>
            <a:ext cx="10804034" cy="1391205"/>
          </a:xfrm>
          <a:prstGeom prst="rect">
            <a:avLst/>
          </a:prstGeom>
        </p:spPr>
      </p:pic>
    </p:spTree>
    <p:extLst>
      <p:ext uri="{BB962C8B-B14F-4D97-AF65-F5344CB8AC3E}">
        <p14:creationId xmlns:p14="http://schemas.microsoft.com/office/powerpoint/2010/main" val="297815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F1F67B-B89D-2B31-3CA7-04B50C49B3BF}"/>
              </a:ext>
            </a:extLst>
          </p:cNvPr>
          <p:cNvSpPr>
            <a:spLocks noGrp="1"/>
          </p:cNvSpPr>
          <p:nvPr>
            <p:ph type="title"/>
          </p:nvPr>
        </p:nvSpPr>
        <p:spPr>
          <a:xfrm>
            <a:off x="646111" y="609600"/>
            <a:ext cx="10238392" cy="1243648"/>
          </a:xfrm>
        </p:spPr>
        <p:txBody>
          <a:bodyPr/>
          <a:lstStyle/>
          <a:p>
            <a:pPr algn="ctr"/>
            <a:r>
              <a:rPr lang="en-US" u="sng" dirty="0"/>
              <a:t>Results and COMPARISON</a:t>
            </a:r>
          </a:p>
        </p:txBody>
      </p:sp>
      <p:graphicFrame>
        <p:nvGraphicFramePr>
          <p:cNvPr id="6" name="Table Placeholder 6">
            <a:extLst>
              <a:ext uri="{FF2B5EF4-FFF2-40B4-BE49-F238E27FC236}">
                <a16:creationId xmlns:a16="http://schemas.microsoft.com/office/drawing/2014/main" id="{039C478D-D716-E28F-F039-6AAF34A11170}"/>
              </a:ext>
            </a:extLst>
          </p:cNvPr>
          <p:cNvGraphicFramePr>
            <a:graphicFrameLocks noGrp="1"/>
          </p:cNvGraphicFramePr>
          <p:nvPr>
            <p:ph type="tbl" sz="quarter" idx="15"/>
            <p:extLst>
              <p:ext uri="{D42A27DB-BD31-4B8C-83A1-F6EECF244321}">
                <p14:modId xmlns:p14="http://schemas.microsoft.com/office/powerpoint/2010/main" val="1054582348"/>
              </p:ext>
            </p:extLst>
          </p:nvPr>
        </p:nvGraphicFramePr>
        <p:xfrm>
          <a:off x="646113" y="2035175"/>
          <a:ext cx="10239600" cy="2084336"/>
        </p:xfrm>
        <a:graphic>
          <a:graphicData uri="http://schemas.openxmlformats.org/drawingml/2006/table">
            <a:tbl>
              <a:tblPr firstRow="1" bandRow="1">
                <a:tableStyleId>{BDBED569-4797-4DF1-A0F4-6AAB3CD982D8}</a:tableStyleId>
              </a:tblPr>
              <a:tblGrid>
                <a:gridCol w="1680527">
                  <a:extLst>
                    <a:ext uri="{9D8B030D-6E8A-4147-A177-3AD203B41FA5}">
                      <a16:colId xmlns:a16="http://schemas.microsoft.com/office/drawing/2014/main" val="3502646984"/>
                    </a:ext>
                  </a:extLst>
                </a:gridCol>
                <a:gridCol w="3362960">
                  <a:extLst>
                    <a:ext uri="{9D8B030D-6E8A-4147-A177-3AD203B41FA5}">
                      <a16:colId xmlns:a16="http://schemas.microsoft.com/office/drawing/2014/main" val="2380085624"/>
                    </a:ext>
                  </a:extLst>
                </a:gridCol>
                <a:gridCol w="2519680">
                  <a:extLst>
                    <a:ext uri="{9D8B030D-6E8A-4147-A177-3AD203B41FA5}">
                      <a16:colId xmlns:a16="http://schemas.microsoft.com/office/drawing/2014/main" val="1153672914"/>
                    </a:ext>
                  </a:extLst>
                </a:gridCol>
                <a:gridCol w="2676433">
                  <a:extLst>
                    <a:ext uri="{9D8B030D-6E8A-4147-A177-3AD203B41FA5}">
                      <a16:colId xmlns:a16="http://schemas.microsoft.com/office/drawing/2014/main" val="1114778579"/>
                    </a:ext>
                  </a:extLst>
                </a:gridCol>
              </a:tblGrid>
              <a:tr h="764894">
                <a:tc>
                  <a:txBody>
                    <a:bodyPr/>
                    <a:lstStyle/>
                    <a:p>
                      <a:pPr algn="ctr"/>
                      <a:r>
                        <a:rPr lang="en-US" sz="1700" b="1" dirty="0">
                          <a:solidFill>
                            <a:schemeClr val="bg1">
                              <a:lumMod val="95000"/>
                              <a:lumOff val="5000"/>
                            </a:schemeClr>
                          </a:solidFill>
                          <a:latin typeface="+mj-lt"/>
                        </a:rPr>
                        <a:t>S.NO</a:t>
                      </a:r>
                    </a:p>
                  </a:txBody>
                  <a:tcPr marL="137160" anchor="ctr"/>
                </a:tc>
                <a:tc>
                  <a:txBody>
                    <a:bodyPr/>
                    <a:lstStyle/>
                    <a:p>
                      <a:pPr algn="ctr"/>
                      <a:r>
                        <a:rPr lang="en-US" sz="1700" b="1" dirty="0">
                          <a:solidFill>
                            <a:schemeClr val="bg1">
                              <a:lumMod val="95000"/>
                              <a:lumOff val="5000"/>
                            </a:schemeClr>
                          </a:solidFill>
                          <a:latin typeface="+mj-lt"/>
                        </a:rPr>
                        <a:t>MODEL-NAME</a:t>
                      </a:r>
                    </a:p>
                  </a:txBody>
                  <a:tcPr marL="137160" anchor="ctr"/>
                </a:tc>
                <a:tc>
                  <a:txBody>
                    <a:bodyPr/>
                    <a:lstStyle/>
                    <a:p>
                      <a:pPr algn="ctr"/>
                      <a:r>
                        <a:rPr lang="en-US" sz="1700" b="1" dirty="0">
                          <a:solidFill>
                            <a:schemeClr val="bg1">
                              <a:lumMod val="95000"/>
                              <a:lumOff val="5000"/>
                            </a:schemeClr>
                          </a:solidFill>
                          <a:latin typeface="+mj-lt"/>
                        </a:rPr>
                        <a:t>TRAIN DATASET ACCURACY</a:t>
                      </a:r>
                    </a:p>
                  </a:txBody>
                  <a:tcPr marL="137160" anchor="ctr"/>
                </a:tc>
                <a:tc>
                  <a:txBody>
                    <a:bodyPr/>
                    <a:lstStyle/>
                    <a:p>
                      <a:pPr algn="ctr"/>
                      <a:r>
                        <a:rPr lang="en-US" sz="1700" b="1" dirty="0">
                          <a:solidFill>
                            <a:schemeClr val="bg1">
                              <a:lumMod val="95000"/>
                              <a:lumOff val="5000"/>
                            </a:schemeClr>
                          </a:solidFill>
                          <a:latin typeface="+mj-lt"/>
                        </a:rPr>
                        <a:t>TEST DATASET ACCURACY</a:t>
                      </a:r>
                    </a:p>
                  </a:txBody>
                  <a:tcPr marL="137160" anchor="ctr"/>
                </a:tc>
                <a:extLst>
                  <a:ext uri="{0D108BD9-81ED-4DB2-BD59-A6C34878D82A}">
                    <a16:rowId xmlns:a16="http://schemas.microsoft.com/office/drawing/2014/main" val="1173264321"/>
                  </a:ext>
                </a:extLst>
              </a:tr>
              <a:tr h="439814">
                <a:tc>
                  <a:txBody>
                    <a:bodyPr/>
                    <a:lstStyle/>
                    <a:p>
                      <a:pPr algn="ctr"/>
                      <a:r>
                        <a:rPr lang="en-US" sz="1700" dirty="0">
                          <a:solidFill>
                            <a:schemeClr val="bg1">
                              <a:lumMod val="95000"/>
                              <a:lumOff val="5000"/>
                            </a:schemeClr>
                          </a:solidFill>
                          <a:latin typeface="+mj-lt"/>
                        </a:rPr>
                        <a:t>1</a:t>
                      </a:r>
                    </a:p>
                  </a:txBody>
                  <a:tcPr marL="137160" anchor="ctr"/>
                </a:tc>
                <a:tc>
                  <a:txBody>
                    <a:bodyPr/>
                    <a:lstStyle/>
                    <a:p>
                      <a:pPr algn="ctr"/>
                      <a:r>
                        <a:rPr lang="en-US" sz="1700" dirty="0">
                          <a:solidFill>
                            <a:schemeClr val="bg1">
                              <a:lumMod val="95000"/>
                              <a:lumOff val="5000"/>
                            </a:schemeClr>
                          </a:solidFill>
                          <a:latin typeface="+mj-lt"/>
                        </a:rPr>
                        <a:t>Multiple Linear Regression</a:t>
                      </a:r>
                    </a:p>
                  </a:txBody>
                  <a:tcPr marL="137160" anchor="ctr"/>
                </a:tc>
                <a:tc>
                  <a:txBody>
                    <a:bodyPr/>
                    <a:lstStyle/>
                    <a:p>
                      <a:pPr algn="ctr"/>
                      <a:r>
                        <a:rPr lang="en-US" sz="1700" dirty="0">
                          <a:solidFill>
                            <a:schemeClr val="bg1">
                              <a:lumMod val="95000"/>
                              <a:lumOff val="5000"/>
                            </a:schemeClr>
                          </a:solidFill>
                          <a:latin typeface="+mj-lt"/>
                        </a:rPr>
                        <a:t>61.90414</a:t>
                      </a:r>
                    </a:p>
                  </a:txBody>
                  <a:tcPr marL="137160" anchor="ctr"/>
                </a:tc>
                <a:tc>
                  <a:txBody>
                    <a:bodyPr/>
                    <a:lstStyle/>
                    <a:p>
                      <a:pPr algn="ctr"/>
                      <a:r>
                        <a:rPr lang="en-US" sz="1700" dirty="0">
                          <a:solidFill>
                            <a:schemeClr val="bg1">
                              <a:lumMod val="95000"/>
                              <a:lumOff val="5000"/>
                            </a:schemeClr>
                          </a:solidFill>
                          <a:latin typeface="+mj-lt"/>
                        </a:rPr>
                        <a:t>62.591899</a:t>
                      </a:r>
                    </a:p>
                  </a:txBody>
                  <a:tcPr marL="137160" anchor="ctr"/>
                </a:tc>
                <a:extLst>
                  <a:ext uri="{0D108BD9-81ED-4DB2-BD59-A6C34878D82A}">
                    <a16:rowId xmlns:a16="http://schemas.microsoft.com/office/drawing/2014/main" val="1798331795"/>
                  </a:ext>
                </a:extLst>
              </a:tr>
              <a:tr h="439814">
                <a:tc>
                  <a:txBody>
                    <a:bodyPr/>
                    <a:lstStyle/>
                    <a:p>
                      <a:pPr algn="ctr"/>
                      <a:r>
                        <a:rPr lang="en-US" sz="1700" dirty="0">
                          <a:solidFill>
                            <a:schemeClr val="bg1">
                              <a:lumMod val="95000"/>
                              <a:lumOff val="5000"/>
                            </a:schemeClr>
                          </a:solidFill>
                          <a:latin typeface="+mj-lt"/>
                        </a:rPr>
                        <a:t>2</a:t>
                      </a:r>
                    </a:p>
                  </a:txBody>
                  <a:tcPr marL="137160" anchor="ctr"/>
                </a:tc>
                <a:tc>
                  <a:txBody>
                    <a:bodyPr/>
                    <a:lstStyle/>
                    <a:p>
                      <a:pPr algn="ctr"/>
                      <a:r>
                        <a:rPr lang="en-US" sz="1700" dirty="0">
                          <a:solidFill>
                            <a:schemeClr val="bg1">
                              <a:lumMod val="95000"/>
                              <a:lumOff val="5000"/>
                            </a:schemeClr>
                          </a:solidFill>
                          <a:latin typeface="+mj-lt"/>
                        </a:rPr>
                        <a:t>Decision Tree Regressor</a:t>
                      </a:r>
                    </a:p>
                  </a:txBody>
                  <a:tcPr marL="137160" anchor="ctr"/>
                </a:tc>
                <a:tc>
                  <a:txBody>
                    <a:bodyPr/>
                    <a:lstStyle/>
                    <a:p>
                      <a:pPr algn="ctr"/>
                      <a:r>
                        <a:rPr lang="en-US" sz="1700" dirty="0">
                          <a:solidFill>
                            <a:schemeClr val="bg1">
                              <a:lumMod val="95000"/>
                              <a:lumOff val="5000"/>
                            </a:schemeClr>
                          </a:solidFill>
                          <a:latin typeface="+mj-lt"/>
                        </a:rPr>
                        <a:t>100	</a:t>
                      </a:r>
                    </a:p>
                  </a:txBody>
                  <a:tcPr marL="137160" anchor="ctr"/>
                </a:tc>
                <a:tc>
                  <a:txBody>
                    <a:bodyPr/>
                    <a:lstStyle/>
                    <a:p>
                      <a:pPr algn="ctr"/>
                      <a:r>
                        <a:rPr lang="en-US" sz="1700" dirty="0">
                          <a:solidFill>
                            <a:schemeClr val="bg1">
                              <a:lumMod val="95000"/>
                              <a:lumOff val="5000"/>
                            </a:schemeClr>
                          </a:solidFill>
                          <a:latin typeface="+mj-lt"/>
                        </a:rPr>
                        <a:t>87.488313</a:t>
                      </a:r>
                    </a:p>
                  </a:txBody>
                  <a:tcPr marL="137160" anchor="ctr"/>
                </a:tc>
                <a:extLst>
                  <a:ext uri="{0D108BD9-81ED-4DB2-BD59-A6C34878D82A}">
                    <a16:rowId xmlns:a16="http://schemas.microsoft.com/office/drawing/2014/main" val="4115418096"/>
                  </a:ext>
                </a:extLst>
              </a:tr>
              <a:tr h="439814">
                <a:tc>
                  <a:txBody>
                    <a:bodyPr/>
                    <a:lstStyle/>
                    <a:p>
                      <a:pPr algn="ctr"/>
                      <a:r>
                        <a:rPr lang="en-US" sz="1700" dirty="0">
                          <a:solidFill>
                            <a:schemeClr val="bg1">
                              <a:lumMod val="95000"/>
                              <a:lumOff val="5000"/>
                            </a:schemeClr>
                          </a:solidFill>
                          <a:latin typeface="+mj-lt"/>
                        </a:rPr>
                        <a:t>3</a:t>
                      </a:r>
                    </a:p>
                  </a:txBody>
                  <a:tcPr marL="137160" anchor="ctr"/>
                </a:tc>
                <a:tc>
                  <a:txBody>
                    <a:bodyPr/>
                    <a:lstStyle/>
                    <a:p>
                      <a:pPr algn="ctr"/>
                      <a:r>
                        <a:rPr lang="en-US" sz="1700" dirty="0">
                          <a:solidFill>
                            <a:schemeClr val="bg1">
                              <a:lumMod val="95000"/>
                              <a:lumOff val="5000"/>
                            </a:schemeClr>
                          </a:solidFill>
                          <a:latin typeface="+mj-lt"/>
                        </a:rPr>
                        <a:t>Random Forest Regressor</a:t>
                      </a:r>
                    </a:p>
                  </a:txBody>
                  <a:tcPr marL="137160" anchor="ctr"/>
                </a:tc>
                <a:tc>
                  <a:txBody>
                    <a:bodyPr/>
                    <a:lstStyle/>
                    <a:p>
                      <a:pPr algn="ctr"/>
                      <a:r>
                        <a:rPr lang="en-US" sz="1700" dirty="0">
                          <a:solidFill>
                            <a:schemeClr val="bg1">
                              <a:lumMod val="95000"/>
                              <a:lumOff val="5000"/>
                            </a:schemeClr>
                          </a:solidFill>
                          <a:latin typeface="+mj-lt"/>
                        </a:rPr>
                        <a:t>99.0623</a:t>
                      </a:r>
                    </a:p>
                  </a:txBody>
                  <a:tcPr marL="137160" anchor="ctr"/>
                </a:tc>
                <a:tc>
                  <a:txBody>
                    <a:bodyPr/>
                    <a:lstStyle/>
                    <a:p>
                      <a:pPr algn="ctr"/>
                      <a:r>
                        <a:rPr lang="en-US" sz="1700" dirty="0">
                          <a:solidFill>
                            <a:schemeClr val="bg1">
                              <a:lumMod val="95000"/>
                              <a:lumOff val="5000"/>
                            </a:schemeClr>
                          </a:solidFill>
                          <a:latin typeface="+mj-lt"/>
                        </a:rPr>
                        <a:t>93.867152</a:t>
                      </a:r>
                    </a:p>
                  </a:txBody>
                  <a:tcPr marL="137160" anchor="ctr"/>
                </a:tc>
                <a:extLst>
                  <a:ext uri="{0D108BD9-81ED-4DB2-BD59-A6C34878D82A}">
                    <a16:rowId xmlns:a16="http://schemas.microsoft.com/office/drawing/2014/main" val="227785288"/>
                  </a:ext>
                </a:extLst>
              </a:tr>
            </a:tbl>
          </a:graphicData>
        </a:graphic>
      </p:graphicFrame>
      <p:sp>
        <p:nvSpPr>
          <p:cNvPr id="4" name="Slide Number Placeholder 3">
            <a:extLst>
              <a:ext uri="{FF2B5EF4-FFF2-40B4-BE49-F238E27FC236}">
                <a16:creationId xmlns:a16="http://schemas.microsoft.com/office/drawing/2014/main" id="{2E0CEB0E-F96E-7C45-7899-AB0B1842C9E2}"/>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16</a:t>
            </a:fld>
            <a:endParaRPr lang="en-US" dirty="0"/>
          </a:p>
        </p:txBody>
      </p:sp>
      <p:pic>
        <p:nvPicPr>
          <p:cNvPr id="7" name="Picture 6">
            <a:extLst>
              <a:ext uri="{FF2B5EF4-FFF2-40B4-BE49-F238E27FC236}">
                <a16:creationId xmlns:a16="http://schemas.microsoft.com/office/drawing/2014/main" id="{66FC0FC3-9005-26EA-B871-6927E43762B5}"/>
              </a:ext>
            </a:extLst>
          </p:cNvPr>
          <p:cNvPicPr>
            <a:picLocks noChangeAspect="1"/>
          </p:cNvPicPr>
          <p:nvPr/>
        </p:nvPicPr>
        <p:blipFill>
          <a:blip r:embed="rId3"/>
          <a:stretch>
            <a:fillRect/>
          </a:stretch>
        </p:blipFill>
        <p:spPr>
          <a:xfrm>
            <a:off x="414718" y="4695824"/>
            <a:ext cx="10695967" cy="1552576"/>
          </a:xfrm>
          <a:prstGeom prst="rect">
            <a:avLst/>
          </a:prstGeom>
        </p:spPr>
      </p:pic>
    </p:spTree>
    <p:extLst>
      <p:ext uri="{BB962C8B-B14F-4D97-AF65-F5344CB8AC3E}">
        <p14:creationId xmlns:p14="http://schemas.microsoft.com/office/powerpoint/2010/main" val="4192829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731FB-B9D4-9D4C-758E-195EC108D0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4C928-5AE5-3F6E-91DA-BC613E2B9FF2}"/>
              </a:ext>
            </a:extLst>
          </p:cNvPr>
          <p:cNvSpPr>
            <a:spLocks noGrp="1"/>
          </p:cNvSpPr>
          <p:nvPr>
            <p:ph type="title"/>
          </p:nvPr>
        </p:nvSpPr>
        <p:spPr>
          <a:xfrm>
            <a:off x="574027" y="106625"/>
            <a:ext cx="10358755" cy="1145893"/>
          </a:xfrm>
        </p:spPr>
        <p:txBody>
          <a:bodyPr anchor="ctr"/>
          <a:lstStyle/>
          <a:p>
            <a:r>
              <a:rPr lang="en-US" b="1" u="sng" dirty="0">
                <a:cs typeface="Times New Roman" panose="02020603050405020304" pitchFamily="18" charset="0"/>
              </a:rPr>
              <a:t>FUTURE OF SOLAR RADIATION PREDICTION</a:t>
            </a:r>
            <a:endParaRPr lang="en-US" u="sng" dirty="0"/>
          </a:p>
        </p:txBody>
      </p:sp>
      <p:sp>
        <p:nvSpPr>
          <p:cNvPr id="7" name="Content Placeholder 6">
            <a:extLst>
              <a:ext uri="{FF2B5EF4-FFF2-40B4-BE49-F238E27FC236}">
                <a16:creationId xmlns:a16="http://schemas.microsoft.com/office/drawing/2014/main" id="{0ED32573-A653-1A83-BB9C-690DDE286FDA}"/>
              </a:ext>
            </a:extLst>
          </p:cNvPr>
          <p:cNvSpPr>
            <a:spLocks noGrp="1"/>
          </p:cNvSpPr>
          <p:nvPr>
            <p:ph sz="quarter" idx="12"/>
          </p:nvPr>
        </p:nvSpPr>
        <p:spPr>
          <a:xfrm>
            <a:off x="470339" y="3700314"/>
            <a:ext cx="5897563" cy="2507164"/>
          </a:xfrm>
        </p:spPr>
        <p:txBody>
          <a:bodyPr/>
          <a:lstStyle/>
          <a:p>
            <a:pPr algn="l">
              <a:buFont typeface="+mj-lt"/>
              <a:buAutoNum type="arabicPeriod"/>
            </a:pPr>
            <a:r>
              <a:rPr lang="en-US" sz="1700" b="1" i="0" dirty="0">
                <a:solidFill>
                  <a:schemeClr val="bg1">
                    <a:lumMod val="95000"/>
                    <a:lumOff val="5000"/>
                  </a:schemeClr>
                </a:solidFill>
                <a:effectLst/>
                <a:latin typeface="+mj-lt"/>
                <a:cs typeface="Times New Roman" panose="02020603050405020304" pitchFamily="18" charset="0"/>
              </a:rPr>
              <a:t>Enhanced Data Collection</a:t>
            </a:r>
            <a:r>
              <a:rPr lang="en-US" sz="1700" b="0" i="0" dirty="0">
                <a:solidFill>
                  <a:schemeClr val="bg1">
                    <a:lumMod val="95000"/>
                    <a:lumOff val="5000"/>
                  </a:schemeClr>
                </a:solidFill>
                <a:effectLst/>
                <a:latin typeface="+mj-lt"/>
                <a:cs typeface="Times New Roman" panose="02020603050405020304" pitchFamily="18" charset="0"/>
              </a:rPr>
              <a:t>: Continuously improve our data collection methods to incorporate new sources of data and enhance the quality and reliability of our predictions.</a:t>
            </a:r>
          </a:p>
          <a:p>
            <a:pPr algn="l">
              <a:buFont typeface="+mj-lt"/>
              <a:buAutoNum type="arabicPeriod"/>
            </a:pPr>
            <a:r>
              <a:rPr lang="en-US" sz="1700" b="1" i="0" dirty="0">
                <a:solidFill>
                  <a:schemeClr val="bg1">
                    <a:lumMod val="95000"/>
                    <a:lumOff val="5000"/>
                  </a:schemeClr>
                </a:solidFill>
                <a:effectLst/>
                <a:latin typeface="+mj-lt"/>
                <a:cs typeface="Times New Roman" panose="02020603050405020304" pitchFamily="18" charset="0"/>
              </a:rPr>
              <a:t>Model Refinement</a:t>
            </a:r>
            <a:r>
              <a:rPr lang="en-US" sz="1700" b="0" i="0" dirty="0">
                <a:solidFill>
                  <a:schemeClr val="bg1">
                    <a:lumMod val="95000"/>
                    <a:lumOff val="5000"/>
                  </a:schemeClr>
                </a:solidFill>
                <a:effectLst/>
                <a:latin typeface="+mj-lt"/>
                <a:cs typeface="Times New Roman" panose="02020603050405020304" pitchFamily="18" charset="0"/>
              </a:rPr>
              <a:t>: Refine our machine learning algorithms to improve prediction accuracy, particularly in challenging weather conditions.</a:t>
            </a:r>
          </a:p>
          <a:p>
            <a:pPr algn="l">
              <a:buFont typeface="+mj-lt"/>
              <a:buAutoNum type="arabicPeriod"/>
            </a:pPr>
            <a:r>
              <a:rPr lang="en-US" sz="1700" b="1" i="0" dirty="0">
                <a:solidFill>
                  <a:schemeClr val="bg1">
                    <a:lumMod val="95000"/>
                    <a:lumOff val="5000"/>
                  </a:schemeClr>
                </a:solidFill>
                <a:effectLst/>
                <a:latin typeface="+mj-lt"/>
                <a:cs typeface="Times New Roman" panose="02020603050405020304" pitchFamily="18" charset="0"/>
              </a:rPr>
              <a:t>Global Scalability</a:t>
            </a:r>
            <a:r>
              <a:rPr lang="en-US" sz="1700" b="0" i="0" dirty="0">
                <a:solidFill>
                  <a:schemeClr val="bg1">
                    <a:lumMod val="95000"/>
                    <a:lumOff val="5000"/>
                  </a:schemeClr>
                </a:solidFill>
                <a:effectLst/>
                <a:latin typeface="+mj-lt"/>
                <a:cs typeface="Times New Roman" panose="02020603050405020304" pitchFamily="18" charset="0"/>
              </a:rPr>
              <a:t>: Further refine our model to make it more scalable and adaptable to different regions and climates around the world.</a:t>
            </a:r>
          </a:p>
          <a:p>
            <a:pPr algn="l">
              <a:buFont typeface="+mj-lt"/>
              <a:buAutoNum type="arabicPeriod"/>
            </a:pPr>
            <a:r>
              <a:rPr lang="en-US" sz="1700" b="1" i="0" dirty="0">
                <a:solidFill>
                  <a:schemeClr val="bg1">
                    <a:lumMod val="95000"/>
                    <a:lumOff val="5000"/>
                  </a:schemeClr>
                </a:solidFill>
                <a:effectLst/>
                <a:latin typeface="+mj-lt"/>
                <a:cs typeface="Times New Roman" panose="02020603050405020304" pitchFamily="18" charset="0"/>
              </a:rPr>
              <a:t>Integration with Energy Systems</a:t>
            </a:r>
            <a:r>
              <a:rPr lang="en-US" sz="1700" b="0" i="0" dirty="0">
                <a:solidFill>
                  <a:schemeClr val="bg1">
                    <a:lumMod val="95000"/>
                    <a:lumOff val="5000"/>
                  </a:schemeClr>
                </a:solidFill>
                <a:effectLst/>
                <a:latin typeface="+mj-lt"/>
                <a:cs typeface="Times New Roman" panose="02020603050405020304" pitchFamily="18" charset="0"/>
              </a:rPr>
              <a:t>: Explore ways to integrate our solar radiation prediction model with energy systems to optimize energy production and consumption.</a:t>
            </a:r>
          </a:p>
        </p:txBody>
      </p:sp>
      <p:sp>
        <p:nvSpPr>
          <p:cNvPr id="6" name="Slide Number Placeholder 5">
            <a:extLst>
              <a:ext uri="{FF2B5EF4-FFF2-40B4-BE49-F238E27FC236}">
                <a16:creationId xmlns:a16="http://schemas.microsoft.com/office/drawing/2014/main" id="{858EE4C7-1D2B-05D3-4B70-7D8360202553}"/>
              </a:ext>
            </a:extLst>
          </p:cNvPr>
          <p:cNvSpPr>
            <a:spLocks noGrp="1"/>
          </p:cNvSpPr>
          <p:nvPr>
            <p:ph type="sldNum" sz="quarter" idx="4"/>
          </p:nvPr>
        </p:nvSpPr>
        <p:spPr/>
        <p:txBody>
          <a:bodyPr/>
          <a:lstStyle/>
          <a:p>
            <a:fld id="{D57F1E4F-1CFF-5643-939E-02111984F565}" type="slidenum">
              <a:rPr lang="en-US" smtClean="0"/>
              <a:pPr/>
              <a:t>17</a:t>
            </a:fld>
            <a:endParaRPr lang="en-US" dirty="0"/>
          </a:p>
        </p:txBody>
      </p:sp>
      <p:pic>
        <p:nvPicPr>
          <p:cNvPr id="8" name="Picture 2" descr="Fossil fuels and alternative energy, fuera de 66% autorización -  clarkstwrestling.com">
            <a:extLst>
              <a:ext uri="{FF2B5EF4-FFF2-40B4-BE49-F238E27FC236}">
                <a16:creationId xmlns:a16="http://schemas.microsoft.com/office/drawing/2014/main" id="{9C2E884E-BCED-35EE-8DBB-D37F99D8236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6687081" y="1520616"/>
            <a:ext cx="4245701" cy="48280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102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AD489F-7A02-614F-57D0-D19C090203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FB2E7-E93C-B5DC-1DAA-3768E2A7B824}"/>
              </a:ext>
            </a:extLst>
          </p:cNvPr>
          <p:cNvSpPr>
            <a:spLocks noGrp="1"/>
          </p:cNvSpPr>
          <p:nvPr>
            <p:ph type="title"/>
          </p:nvPr>
        </p:nvSpPr>
        <p:spPr>
          <a:xfrm>
            <a:off x="646111" y="601662"/>
            <a:ext cx="10225089" cy="1251585"/>
          </a:xfrm>
        </p:spPr>
        <p:txBody>
          <a:bodyPr/>
          <a:lstStyle/>
          <a:p>
            <a:r>
              <a:rPr lang="en-US" b="1" u="sng" dirty="0"/>
              <a:t>FUTURE ASPECTS IN SOLAR ENERGY </a:t>
            </a:r>
          </a:p>
        </p:txBody>
      </p:sp>
      <p:sp>
        <p:nvSpPr>
          <p:cNvPr id="3" name="Content Placeholder 2">
            <a:extLst>
              <a:ext uri="{FF2B5EF4-FFF2-40B4-BE49-F238E27FC236}">
                <a16:creationId xmlns:a16="http://schemas.microsoft.com/office/drawing/2014/main" id="{C2695197-EF9A-32C6-31C0-CC027A656181}"/>
              </a:ext>
            </a:extLst>
          </p:cNvPr>
          <p:cNvSpPr>
            <a:spLocks noGrp="1"/>
          </p:cNvSpPr>
          <p:nvPr>
            <p:ph sz="half" idx="2"/>
          </p:nvPr>
        </p:nvSpPr>
        <p:spPr>
          <a:xfrm>
            <a:off x="646110" y="2149929"/>
            <a:ext cx="6199724" cy="4028622"/>
          </a:xfrm>
        </p:spPr>
        <p:txBody>
          <a:bodyPr>
            <a:normAutofit/>
          </a:bodyPr>
          <a:lstStyle/>
          <a:p>
            <a:r>
              <a:rPr lang="en-IN" sz="1700" dirty="0">
                <a:solidFill>
                  <a:schemeClr val="bg1">
                    <a:lumMod val="95000"/>
                    <a:lumOff val="5000"/>
                  </a:schemeClr>
                </a:solidFill>
                <a:latin typeface="+mj-lt"/>
              </a:rPr>
              <a:t>• Advanced Photovoltaic (PV) Technologies </a:t>
            </a:r>
          </a:p>
          <a:p>
            <a:r>
              <a:rPr lang="en-IN" sz="1700" dirty="0">
                <a:solidFill>
                  <a:schemeClr val="bg1">
                    <a:lumMod val="95000"/>
                    <a:lumOff val="5000"/>
                  </a:schemeClr>
                </a:solidFill>
                <a:latin typeface="+mj-lt"/>
              </a:rPr>
              <a:t>• Bifacial Solar Panels </a:t>
            </a:r>
          </a:p>
          <a:p>
            <a:r>
              <a:rPr lang="en-IN" sz="1700" dirty="0">
                <a:solidFill>
                  <a:schemeClr val="bg1">
                    <a:lumMod val="95000"/>
                    <a:lumOff val="5000"/>
                  </a:schemeClr>
                </a:solidFill>
                <a:latin typeface="+mj-lt"/>
              </a:rPr>
              <a:t>• Solar Tracking Systems] </a:t>
            </a:r>
          </a:p>
          <a:p>
            <a:r>
              <a:rPr lang="en-IN" sz="1700" dirty="0">
                <a:solidFill>
                  <a:schemeClr val="bg1">
                    <a:lumMod val="95000"/>
                    <a:lumOff val="5000"/>
                  </a:schemeClr>
                </a:solidFill>
                <a:latin typeface="+mj-lt"/>
              </a:rPr>
              <a:t>• Energy Storage Solutions </a:t>
            </a:r>
          </a:p>
          <a:p>
            <a:r>
              <a:rPr lang="en-IN" sz="1700" dirty="0">
                <a:solidFill>
                  <a:schemeClr val="bg1">
                    <a:lumMod val="95000"/>
                    <a:lumOff val="5000"/>
                  </a:schemeClr>
                </a:solidFill>
                <a:latin typeface="+mj-lt"/>
              </a:rPr>
              <a:t>• Floating Solar Farms </a:t>
            </a:r>
          </a:p>
          <a:p>
            <a:r>
              <a:rPr lang="en-IN" sz="1700" dirty="0">
                <a:solidFill>
                  <a:schemeClr val="bg1">
                    <a:lumMod val="95000"/>
                    <a:lumOff val="5000"/>
                  </a:schemeClr>
                </a:solidFill>
                <a:latin typeface="+mj-lt"/>
              </a:rPr>
              <a:t>• Digital solutions and Smart Grid Solutions </a:t>
            </a:r>
            <a:endParaRPr lang="en-US" sz="1700" dirty="0">
              <a:solidFill>
                <a:schemeClr val="bg1">
                  <a:lumMod val="95000"/>
                  <a:lumOff val="5000"/>
                </a:schemeClr>
              </a:solidFill>
              <a:latin typeface="+mj-lt"/>
            </a:endParaRPr>
          </a:p>
        </p:txBody>
      </p:sp>
      <p:sp>
        <p:nvSpPr>
          <p:cNvPr id="10" name="Content Placeholder 9">
            <a:extLst>
              <a:ext uri="{FF2B5EF4-FFF2-40B4-BE49-F238E27FC236}">
                <a16:creationId xmlns:a16="http://schemas.microsoft.com/office/drawing/2014/main" id="{0CDB773D-1C1E-BD4D-4561-AF13D6075B8B}"/>
              </a:ext>
            </a:extLst>
          </p:cNvPr>
          <p:cNvSpPr>
            <a:spLocks noGrp="1"/>
          </p:cNvSpPr>
          <p:nvPr>
            <p:ph sz="quarter" idx="4"/>
          </p:nvPr>
        </p:nvSpPr>
        <p:spPr>
          <a:xfrm>
            <a:off x="7211786" y="2149929"/>
            <a:ext cx="3659414" cy="4028622"/>
          </a:xfrm>
        </p:spPr>
        <p:txBody>
          <a:bodyPr/>
          <a:lstStyle/>
          <a:p>
            <a:r>
              <a:rPr lang="en-US" dirty="0"/>
              <a:t>Green supply chain</a:t>
            </a:r>
          </a:p>
          <a:p>
            <a:r>
              <a:rPr lang="en-US" dirty="0"/>
              <a:t>Reduced carbon footprint</a:t>
            </a:r>
          </a:p>
          <a:p>
            <a:r>
              <a:rPr lang="en-US" dirty="0"/>
              <a:t>Waste reduction</a:t>
            </a:r>
          </a:p>
          <a:p>
            <a:r>
              <a:rPr lang="en-US" dirty="0"/>
              <a:t>Water conservation</a:t>
            </a:r>
          </a:p>
        </p:txBody>
      </p:sp>
      <p:sp>
        <p:nvSpPr>
          <p:cNvPr id="7" name="Slide Number Placeholder 6">
            <a:extLst>
              <a:ext uri="{FF2B5EF4-FFF2-40B4-BE49-F238E27FC236}">
                <a16:creationId xmlns:a16="http://schemas.microsoft.com/office/drawing/2014/main" id="{6A2F174D-4B30-D82C-B928-ACA65E6DCAC7}"/>
              </a:ext>
            </a:extLst>
          </p:cNvPr>
          <p:cNvSpPr>
            <a:spLocks noGrp="1"/>
          </p:cNvSpPr>
          <p:nvPr>
            <p:ph type="sldNum" sz="quarter" idx="12"/>
          </p:nvPr>
        </p:nvSpPr>
        <p:spPr>
          <a:xfrm>
            <a:off x="11110685" y="295729"/>
            <a:ext cx="838199" cy="767687"/>
          </a:xfrm>
        </p:spPr>
        <p:txBody>
          <a:bodyPr/>
          <a:lstStyle/>
          <a:p>
            <a:fld id="{D57F1E4F-1CFF-5643-939E-02111984F565}" type="slidenum">
              <a:rPr lang="en-US" smtClean="0"/>
              <a:pPr/>
              <a:t>18</a:t>
            </a:fld>
            <a:endParaRPr lang="en-US" dirty="0"/>
          </a:p>
        </p:txBody>
      </p:sp>
      <p:pic>
        <p:nvPicPr>
          <p:cNvPr id="4" name="Picture 6" descr="Solar Energy Could Powers India for the Future- 3 Guidelines - Alfa  Infraprop Pvt Ltd">
            <a:extLst>
              <a:ext uri="{FF2B5EF4-FFF2-40B4-BE49-F238E27FC236}">
                <a16:creationId xmlns:a16="http://schemas.microsoft.com/office/drawing/2014/main" id="{BBFBE74A-E6AC-EE21-0462-EA21AC683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683" y="1702776"/>
            <a:ext cx="4453467" cy="43253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308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378BA-35CE-6E67-036D-FA8737A05D50}"/>
              </a:ext>
            </a:extLst>
          </p:cNvPr>
          <p:cNvSpPr>
            <a:spLocks noGrp="1"/>
          </p:cNvSpPr>
          <p:nvPr>
            <p:ph type="title"/>
          </p:nvPr>
        </p:nvSpPr>
        <p:spPr>
          <a:xfrm>
            <a:off x="412045" y="295729"/>
            <a:ext cx="10225089" cy="1251585"/>
          </a:xfrm>
        </p:spPr>
        <p:txBody>
          <a:bodyPr/>
          <a:lstStyle/>
          <a:p>
            <a:pPr algn="ctr"/>
            <a:r>
              <a:rPr lang="en-IN" b="1" u="sng" dirty="0"/>
              <a:t>CONCLUSION</a:t>
            </a:r>
          </a:p>
        </p:txBody>
      </p:sp>
      <p:sp>
        <p:nvSpPr>
          <p:cNvPr id="3" name="Content Placeholder 2">
            <a:extLst>
              <a:ext uri="{FF2B5EF4-FFF2-40B4-BE49-F238E27FC236}">
                <a16:creationId xmlns:a16="http://schemas.microsoft.com/office/drawing/2014/main" id="{639CF00D-7F16-B45E-9BE3-E14EFB00AE62}"/>
              </a:ext>
            </a:extLst>
          </p:cNvPr>
          <p:cNvSpPr>
            <a:spLocks noGrp="1"/>
          </p:cNvSpPr>
          <p:nvPr>
            <p:ph sz="half" idx="2"/>
          </p:nvPr>
        </p:nvSpPr>
        <p:spPr>
          <a:xfrm>
            <a:off x="646109" y="1585732"/>
            <a:ext cx="9991025" cy="4592819"/>
          </a:xfrm>
        </p:spPr>
        <p:txBody>
          <a:bodyPr>
            <a:noAutofit/>
          </a:bodyPr>
          <a:lstStyle/>
          <a:p>
            <a:pPr marL="457200" indent="-457200">
              <a:buFont typeface="Arial" panose="020B0604020202020204" pitchFamily="34" charset="0"/>
              <a:buChar char="•"/>
            </a:pPr>
            <a:r>
              <a:rPr lang="en-US" sz="1700" dirty="0">
                <a:solidFill>
                  <a:schemeClr val="bg1">
                    <a:lumMod val="95000"/>
                    <a:lumOff val="5000"/>
                  </a:schemeClr>
                </a:solidFill>
                <a:latin typeface="+mj-lt"/>
                <a:cs typeface="Times New Roman" panose="02020603050405020304" pitchFamily="18" charset="0"/>
              </a:rPr>
              <a:t>A significant advancement in the field of renewable energy planning and grid management. </a:t>
            </a:r>
          </a:p>
          <a:p>
            <a:pPr marL="457200" indent="-457200">
              <a:buFont typeface="Arial" panose="020B0604020202020204" pitchFamily="34" charset="0"/>
              <a:buChar char="•"/>
            </a:pPr>
            <a:r>
              <a:rPr lang="en-US" sz="1700" dirty="0">
                <a:solidFill>
                  <a:schemeClr val="bg1">
                    <a:lumMod val="95000"/>
                    <a:lumOff val="5000"/>
                  </a:schemeClr>
                </a:solidFill>
                <a:latin typeface="+mj-lt"/>
                <a:cs typeface="Times New Roman" panose="02020603050405020304" pitchFamily="18" charset="0"/>
              </a:rPr>
              <a:t>By machine learning algorithms and high-resolution satellite data, we have developed a model that can accurately forecast solar radiation levels, even in complex weather conditions. </a:t>
            </a:r>
          </a:p>
          <a:p>
            <a:pPr marL="457200" indent="-457200">
              <a:buFont typeface="Arial" panose="020B0604020202020204" pitchFamily="34" charset="0"/>
              <a:buChar char="•"/>
            </a:pPr>
            <a:r>
              <a:rPr lang="en-US" sz="1700" dirty="0">
                <a:solidFill>
                  <a:schemeClr val="bg1">
                    <a:lumMod val="95000"/>
                    <a:lumOff val="5000"/>
                  </a:schemeClr>
                </a:solidFill>
                <a:latin typeface="+mj-lt"/>
                <a:cs typeface="Times New Roman" panose="02020603050405020304" pitchFamily="18" charset="0"/>
              </a:rPr>
              <a:t>These model has numerous practical applications, including optimizing energy production, improving grid stability, and advancing climate research.</a:t>
            </a:r>
          </a:p>
          <a:p>
            <a:pPr marL="457200" indent="-457200">
              <a:buFont typeface="Arial" panose="020B0604020202020204" pitchFamily="34" charset="0"/>
              <a:buChar char="•"/>
            </a:pPr>
            <a:r>
              <a:rPr lang="en-US" sz="1700" dirty="0">
                <a:solidFill>
                  <a:schemeClr val="bg1">
                    <a:lumMod val="95000"/>
                    <a:lumOff val="5000"/>
                  </a:schemeClr>
                </a:solidFill>
                <a:latin typeface="+mj-lt"/>
                <a:cs typeface="Times New Roman" panose="02020603050405020304" pitchFamily="18" charset="0"/>
              </a:rPr>
              <a:t>Through our project, we have demonstrated the potential of data-driven approaches to enhance the reliability and efficiency of solar energy systems. </a:t>
            </a:r>
          </a:p>
          <a:p>
            <a:pPr marL="457200" indent="-457200">
              <a:buFont typeface="Arial" panose="020B0604020202020204" pitchFamily="34" charset="0"/>
              <a:buChar char="•"/>
            </a:pPr>
            <a:r>
              <a:rPr lang="en-US" sz="1700" dirty="0">
                <a:solidFill>
                  <a:schemeClr val="bg1">
                    <a:lumMod val="95000"/>
                    <a:lumOff val="5000"/>
                  </a:schemeClr>
                </a:solidFill>
                <a:latin typeface="+mj-lt"/>
                <a:cs typeface="Times New Roman" panose="02020603050405020304" pitchFamily="18" charset="0"/>
              </a:rPr>
              <a:t>Future efforts will focus on enhancing data collection methods, refining machine learning algorithms, and integrating our model with energy systems to maximize its impact.</a:t>
            </a:r>
          </a:p>
          <a:p>
            <a:endParaRPr lang="en-IN" sz="1700" dirty="0">
              <a:solidFill>
                <a:schemeClr val="bg1">
                  <a:lumMod val="95000"/>
                  <a:lumOff val="5000"/>
                </a:schemeClr>
              </a:solidFill>
              <a:latin typeface="+mj-lt"/>
            </a:endParaRPr>
          </a:p>
        </p:txBody>
      </p:sp>
      <p:sp>
        <p:nvSpPr>
          <p:cNvPr id="5" name="Slide Number Placeholder 4">
            <a:extLst>
              <a:ext uri="{FF2B5EF4-FFF2-40B4-BE49-F238E27FC236}">
                <a16:creationId xmlns:a16="http://schemas.microsoft.com/office/drawing/2014/main" id="{0713DFB0-0D4A-B8B8-6E05-047FD3400BB6}"/>
              </a:ext>
            </a:extLst>
          </p:cNvPr>
          <p:cNvSpPr>
            <a:spLocks noGrp="1"/>
          </p:cNvSpPr>
          <p:nvPr>
            <p:ph type="sldNum" sz="quarter" idx="12"/>
          </p:nvPr>
        </p:nvSpPr>
        <p:spPr/>
        <p:txBody>
          <a:bodyPr/>
          <a:lstStyle/>
          <a:p>
            <a:fld id="{D57F1E4F-1CFF-5643-939E-02111984F565}" type="slidenum">
              <a:rPr lang="en-US" smtClean="0"/>
              <a:pPr/>
              <a:t>19</a:t>
            </a:fld>
            <a:endParaRPr lang="en-US" dirty="0"/>
          </a:p>
        </p:txBody>
      </p:sp>
    </p:spTree>
    <p:extLst>
      <p:ext uri="{BB962C8B-B14F-4D97-AF65-F5344CB8AC3E}">
        <p14:creationId xmlns:p14="http://schemas.microsoft.com/office/powerpoint/2010/main" val="1031064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88A2-E914-815C-661F-1399C3A898C1}"/>
              </a:ext>
            </a:extLst>
          </p:cNvPr>
          <p:cNvSpPr>
            <a:spLocks noGrp="1"/>
          </p:cNvSpPr>
          <p:nvPr>
            <p:ph type="title"/>
          </p:nvPr>
        </p:nvSpPr>
        <p:spPr>
          <a:xfrm>
            <a:off x="588887" y="636696"/>
            <a:ext cx="5393901" cy="1717884"/>
          </a:xfrm>
        </p:spPr>
        <p:txBody>
          <a:bodyPr anchor="t"/>
          <a:lstStyle/>
          <a:p>
            <a:r>
              <a:rPr lang="en-IN" b="1" u="sng" dirty="0"/>
              <a:t>Solar Radiation</a:t>
            </a:r>
            <a:endParaRPr lang="en-US" b="1" u="sng" dirty="0"/>
          </a:p>
        </p:txBody>
      </p:sp>
      <p:sp>
        <p:nvSpPr>
          <p:cNvPr id="4" name="Text Placeholder 3">
            <a:extLst>
              <a:ext uri="{FF2B5EF4-FFF2-40B4-BE49-F238E27FC236}">
                <a16:creationId xmlns:a16="http://schemas.microsoft.com/office/drawing/2014/main" id="{2CC6C5F0-EDFB-3E80-40C5-F4D4D08ACF3B}"/>
              </a:ext>
            </a:extLst>
          </p:cNvPr>
          <p:cNvSpPr>
            <a:spLocks noGrp="1"/>
          </p:cNvSpPr>
          <p:nvPr>
            <p:ph type="body" sz="half" idx="2"/>
          </p:nvPr>
        </p:nvSpPr>
        <p:spPr>
          <a:xfrm>
            <a:off x="518956" y="1495638"/>
            <a:ext cx="5463832" cy="4919240"/>
          </a:xfrm>
        </p:spPr>
        <p:txBody>
          <a:bodyPr anchor="b">
            <a:normAutofit/>
          </a:bodyPr>
          <a:lstStyle/>
          <a:p>
            <a:pPr lvl="0">
              <a:buClr>
                <a:schemeClr val="accent5">
                  <a:lumMod val="75000"/>
                </a:schemeClr>
              </a:buClr>
              <a:buFont typeface="Arial" pitchFamily="34" charset="0"/>
              <a:buChar char="•"/>
            </a:pPr>
            <a:r>
              <a:rPr lang="en-US" sz="1700" cap="none" dirty="0">
                <a:solidFill>
                  <a:schemeClr val="bg1">
                    <a:lumMod val="95000"/>
                    <a:lumOff val="5000"/>
                  </a:schemeClr>
                </a:solidFill>
                <a:cs typeface="Times New Roman" panose="02020603050405020304" pitchFamily="18" charset="0"/>
              </a:rPr>
              <a:t> Solar radiation plays a crucial role in various aspects of our lives, from powering renewable energy systems to influencing </a:t>
            </a:r>
            <a:r>
              <a:rPr lang="en-US" sz="1700" b="1" cap="none" dirty="0">
                <a:solidFill>
                  <a:schemeClr val="bg1">
                    <a:lumMod val="95000"/>
                    <a:lumOff val="5000"/>
                  </a:schemeClr>
                </a:solidFill>
                <a:cs typeface="Times New Roman" panose="02020603050405020304" pitchFamily="18" charset="0"/>
              </a:rPr>
              <a:t>agricultural productivity </a:t>
            </a:r>
            <a:r>
              <a:rPr lang="en-US" sz="1700" cap="none" dirty="0">
                <a:solidFill>
                  <a:schemeClr val="bg1">
                    <a:lumMod val="95000"/>
                    <a:lumOff val="5000"/>
                  </a:schemeClr>
                </a:solidFill>
                <a:cs typeface="Times New Roman" panose="02020603050405020304" pitchFamily="18" charset="0"/>
              </a:rPr>
              <a:t>and</a:t>
            </a:r>
            <a:r>
              <a:rPr lang="en-US" sz="1700" b="1" cap="none" dirty="0">
                <a:solidFill>
                  <a:schemeClr val="bg1">
                    <a:lumMod val="95000"/>
                    <a:lumOff val="5000"/>
                  </a:schemeClr>
                </a:solidFill>
                <a:cs typeface="Times New Roman" panose="02020603050405020304" pitchFamily="18" charset="0"/>
              </a:rPr>
              <a:t> climate patterns.</a:t>
            </a:r>
          </a:p>
          <a:p>
            <a:pPr lvl="0">
              <a:buClr>
                <a:schemeClr val="accent5">
                  <a:lumMod val="50000"/>
                </a:schemeClr>
              </a:buClr>
              <a:buFont typeface="Arial" pitchFamily="34" charset="0"/>
              <a:buChar char="•"/>
            </a:pPr>
            <a:r>
              <a:rPr lang="en-US" sz="1700" cap="none" dirty="0">
                <a:solidFill>
                  <a:schemeClr val="bg1">
                    <a:lumMod val="95000"/>
                    <a:lumOff val="5000"/>
                  </a:schemeClr>
                </a:solidFill>
                <a:cs typeface="Times New Roman" panose="02020603050405020304" pitchFamily="18" charset="0"/>
              </a:rPr>
              <a:t> However, accurately predicting solar radiation levels is challenging due to the complex interplay of </a:t>
            </a:r>
            <a:r>
              <a:rPr lang="en-US" sz="1700" b="1" cap="none" dirty="0">
                <a:solidFill>
                  <a:schemeClr val="bg1">
                    <a:lumMod val="95000"/>
                    <a:lumOff val="5000"/>
                  </a:schemeClr>
                </a:solidFill>
                <a:cs typeface="Times New Roman" panose="02020603050405020304" pitchFamily="18" charset="0"/>
              </a:rPr>
              <a:t>weather conditions</a:t>
            </a:r>
            <a:r>
              <a:rPr lang="en-US" sz="1700" cap="none" dirty="0">
                <a:solidFill>
                  <a:schemeClr val="bg1">
                    <a:lumMod val="95000"/>
                    <a:lumOff val="5000"/>
                  </a:schemeClr>
                </a:solidFill>
                <a:cs typeface="Times New Roman" panose="02020603050405020304" pitchFamily="18" charset="0"/>
              </a:rPr>
              <a:t>, geographical factors, and </a:t>
            </a:r>
            <a:r>
              <a:rPr lang="en-US" sz="1700" b="1" cap="none" dirty="0">
                <a:solidFill>
                  <a:schemeClr val="bg1">
                    <a:lumMod val="95000"/>
                    <a:lumOff val="5000"/>
                  </a:schemeClr>
                </a:solidFill>
                <a:cs typeface="Times New Roman" panose="02020603050405020304" pitchFamily="18" charset="0"/>
              </a:rPr>
              <a:t>atmospheric dynamics</a:t>
            </a:r>
            <a:r>
              <a:rPr lang="en-US" sz="1700" cap="none" dirty="0">
                <a:solidFill>
                  <a:schemeClr val="bg1">
                    <a:lumMod val="95000"/>
                    <a:lumOff val="5000"/>
                  </a:schemeClr>
                </a:solidFill>
                <a:cs typeface="Times New Roman" panose="02020603050405020304" pitchFamily="18" charset="0"/>
              </a:rPr>
              <a:t>. </a:t>
            </a:r>
          </a:p>
          <a:p>
            <a:pPr lvl="0">
              <a:buClr>
                <a:schemeClr val="accent5">
                  <a:lumMod val="50000"/>
                </a:schemeClr>
              </a:buClr>
              <a:buFont typeface="Arial" pitchFamily="34" charset="0"/>
              <a:buChar char="•"/>
            </a:pPr>
            <a:r>
              <a:rPr lang="en-US" sz="1700" cap="none" dirty="0">
                <a:solidFill>
                  <a:schemeClr val="bg1">
                    <a:lumMod val="95000"/>
                    <a:lumOff val="5000"/>
                  </a:schemeClr>
                </a:solidFill>
                <a:cs typeface="Times New Roman" panose="02020603050405020304" pitchFamily="18" charset="0"/>
              </a:rPr>
              <a:t> In this project, we aim to develop a model that can predict solar radiation levels with high accuracy. </a:t>
            </a:r>
          </a:p>
          <a:p>
            <a:pPr lvl="0">
              <a:buClr>
                <a:schemeClr val="accent5">
                  <a:lumMod val="50000"/>
                </a:schemeClr>
              </a:buClr>
              <a:buFont typeface="Arial" pitchFamily="34" charset="0"/>
              <a:buChar char="•"/>
            </a:pPr>
            <a:r>
              <a:rPr lang="en-US" sz="1700" cap="none" dirty="0">
                <a:solidFill>
                  <a:schemeClr val="bg1">
                    <a:lumMod val="95000"/>
                    <a:lumOff val="5000"/>
                  </a:schemeClr>
                </a:solidFill>
                <a:cs typeface="Times New Roman" panose="02020603050405020304" pitchFamily="18" charset="0"/>
              </a:rPr>
              <a:t> We hope to contribute to the advancement of renewable energy technologies and enhance our understanding of earth's energy balance."</a:t>
            </a:r>
          </a:p>
          <a:p>
            <a:endParaRPr lang="en-US" sz="1700" cap="none" dirty="0">
              <a:solidFill>
                <a:schemeClr val="bg1">
                  <a:lumMod val="95000"/>
                  <a:lumOff val="5000"/>
                </a:schemeClr>
              </a:solidFill>
            </a:endParaRPr>
          </a:p>
        </p:txBody>
      </p:sp>
      <p:sp>
        <p:nvSpPr>
          <p:cNvPr id="7" name="Slide Number Placeholder 6">
            <a:extLst>
              <a:ext uri="{FF2B5EF4-FFF2-40B4-BE49-F238E27FC236}">
                <a16:creationId xmlns:a16="http://schemas.microsoft.com/office/drawing/2014/main" id="{8161DBBF-A6A0-06FE-F8CD-795DE86F2815}"/>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2</a:t>
            </a:fld>
            <a:endParaRPr lang="en-US" dirty="0"/>
          </a:p>
        </p:txBody>
      </p:sp>
      <p:pic>
        <p:nvPicPr>
          <p:cNvPr id="3" name="Picture 2" descr="DOE Explains...Atmospheric Radiation | Department of Energy">
            <a:extLst>
              <a:ext uri="{FF2B5EF4-FFF2-40B4-BE49-F238E27FC236}">
                <a16:creationId xmlns:a16="http://schemas.microsoft.com/office/drawing/2014/main" id="{089B9C6B-A812-F4F0-D769-563B288D4A5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6096000" y="1152260"/>
            <a:ext cx="4621100" cy="50825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86547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2D4C-D572-D0DE-26B5-CCC3009A490F}"/>
              </a:ext>
            </a:extLst>
          </p:cNvPr>
          <p:cNvSpPr>
            <a:spLocks noGrp="1"/>
          </p:cNvSpPr>
          <p:nvPr>
            <p:ph type="title"/>
          </p:nvPr>
        </p:nvSpPr>
        <p:spPr>
          <a:xfrm>
            <a:off x="146491" y="295729"/>
            <a:ext cx="10225089" cy="1251585"/>
          </a:xfrm>
        </p:spPr>
        <p:txBody>
          <a:bodyPr/>
          <a:lstStyle/>
          <a:p>
            <a:pPr algn="ctr"/>
            <a:r>
              <a:rPr lang="en-IN" b="1" u="sng" dirty="0"/>
              <a:t>REFERENCES</a:t>
            </a:r>
          </a:p>
        </p:txBody>
      </p:sp>
      <p:sp>
        <p:nvSpPr>
          <p:cNvPr id="3" name="Content Placeholder 2">
            <a:extLst>
              <a:ext uri="{FF2B5EF4-FFF2-40B4-BE49-F238E27FC236}">
                <a16:creationId xmlns:a16="http://schemas.microsoft.com/office/drawing/2014/main" id="{1C582052-C600-34FC-724C-E540200CB204}"/>
              </a:ext>
            </a:extLst>
          </p:cNvPr>
          <p:cNvSpPr>
            <a:spLocks noGrp="1"/>
          </p:cNvSpPr>
          <p:nvPr>
            <p:ph sz="half" idx="2"/>
          </p:nvPr>
        </p:nvSpPr>
        <p:spPr>
          <a:xfrm>
            <a:off x="646109" y="1655180"/>
            <a:ext cx="9423865" cy="4523371"/>
          </a:xfrm>
        </p:spPr>
        <p:txBody>
          <a:bodyPr>
            <a:noAutofit/>
          </a:bodyPr>
          <a:lstStyle/>
          <a:p>
            <a:pPr marL="285750" indent="-285750">
              <a:buFont typeface="Arial" panose="020B0604020202020204" pitchFamily="34" charset="0"/>
              <a:buChar char="•"/>
            </a:pPr>
            <a:r>
              <a:rPr lang="en-IN" sz="1500" dirty="0">
                <a:solidFill>
                  <a:schemeClr val="bg1">
                    <a:lumMod val="95000"/>
                    <a:lumOff val="5000"/>
                  </a:schemeClr>
                </a:solidFill>
                <a:latin typeface="+mj-lt"/>
                <a:cs typeface="Times New Roman" panose="02020603050405020304" pitchFamily="18" charset="0"/>
              </a:rPr>
              <a:t>Soomin, H.; Lumi, A.; Okorie, E.C.; Uredo, L.R. Investigation of Solar Energy: The Case Study in Malaysia, Indonesia, Colombia and Nigeria. Int. J. Renew. Energy Res. 2019, 9, 86–95. </a:t>
            </a:r>
          </a:p>
          <a:p>
            <a:pPr marL="285750" indent="-285750">
              <a:buFont typeface="Arial" panose="020B0604020202020204" pitchFamily="34" charset="0"/>
              <a:buChar char="•"/>
            </a:pPr>
            <a:r>
              <a:rPr lang="en-IN" sz="1500" dirty="0">
                <a:solidFill>
                  <a:schemeClr val="bg1">
                    <a:lumMod val="95000"/>
                    <a:lumOff val="5000"/>
                  </a:schemeClr>
                </a:solidFill>
                <a:latin typeface="+mj-lt"/>
                <a:cs typeface="Times New Roman" panose="02020603050405020304" pitchFamily="18" charset="0"/>
              </a:rPr>
              <a:t> Abdullah, W.S.W.; Osman, M.; Kadir, M.Z.A.A.; Varaiya, R. The potential and status of renewable energy development in Malaysia. Energies 2019, 12, 2437.2) https://www.kaggle.com/datasets/anikannal/solar-power-generation-data</a:t>
            </a:r>
          </a:p>
          <a:p>
            <a:pPr marL="285750" indent="-285750">
              <a:buFont typeface="Arial" panose="020B0604020202020204" pitchFamily="34" charset="0"/>
              <a:buChar char="•"/>
            </a:pPr>
            <a:r>
              <a:rPr lang="en-IN" sz="1500" dirty="0">
                <a:solidFill>
                  <a:schemeClr val="bg1">
                    <a:lumMod val="95000"/>
                    <a:lumOff val="5000"/>
                  </a:schemeClr>
                </a:solidFill>
                <a:latin typeface="+mj-lt"/>
                <a:cs typeface="Times New Roman" panose="02020603050405020304" pitchFamily="18" charset="0"/>
              </a:rPr>
              <a:t>  </a:t>
            </a:r>
            <a:r>
              <a:rPr lang="en-US" sz="1500" dirty="0">
                <a:solidFill>
                  <a:schemeClr val="bg1">
                    <a:lumMod val="95000"/>
                    <a:lumOff val="5000"/>
                  </a:schemeClr>
                </a:solidFill>
                <a:latin typeface="+mj-lt"/>
                <a:cs typeface="Times New Roman" panose="02020603050405020304" pitchFamily="18" charset="0"/>
              </a:rPr>
              <a:t>Solar irradiance forecasting models using machine learning techniques and digital twin: A case study with comparison. </a:t>
            </a:r>
            <a:r>
              <a:rPr lang="en-IN" sz="1500" dirty="0">
                <a:solidFill>
                  <a:schemeClr val="bg1">
                    <a:lumMod val="95000"/>
                    <a:lumOff val="5000"/>
                  </a:schemeClr>
                </a:solidFill>
                <a:latin typeface="+mj-lt"/>
                <a:cs typeface="Times New Roman" panose="02020603050405020304" pitchFamily="18" charset="0"/>
              </a:rPr>
              <a:t>https://www.sciencedirect.com/science/article/pii/S2666603023000064</a:t>
            </a:r>
          </a:p>
          <a:p>
            <a:pPr marL="285750" indent="-285750">
              <a:buFont typeface="Arial" panose="020B0604020202020204" pitchFamily="34" charset="0"/>
              <a:buChar char="•"/>
            </a:pPr>
            <a:r>
              <a:rPr lang="en-IN" sz="1500" dirty="0">
                <a:solidFill>
                  <a:schemeClr val="bg1">
                    <a:lumMod val="95000"/>
                    <a:lumOff val="5000"/>
                  </a:schemeClr>
                </a:solidFill>
                <a:latin typeface="+mj-lt"/>
                <a:cs typeface="Times New Roman" panose="02020603050405020304" pitchFamily="18" charset="0"/>
              </a:rPr>
              <a:t>https://www.researchgate.net/publication/343735894_Prediction_of_daily_global_solar_radiation_using_different_machine_learning_algorithms_Evaluation_and_comparison</a:t>
            </a:r>
          </a:p>
          <a:p>
            <a:pPr marL="285750" indent="-285750">
              <a:buFont typeface="Arial" panose="020B0604020202020204" pitchFamily="34" charset="0"/>
              <a:buChar char="•"/>
            </a:pPr>
            <a:r>
              <a:rPr lang="en-IN" sz="1500" dirty="0">
                <a:solidFill>
                  <a:schemeClr val="bg1">
                    <a:lumMod val="95000"/>
                    <a:lumOff val="5000"/>
                  </a:schemeClr>
                </a:solidFill>
                <a:latin typeface="+mj-lt"/>
                <a:cs typeface="Times New Roman" panose="02020603050405020304" pitchFamily="18" charset="0"/>
              </a:rPr>
              <a:t>https://www.kaggle.com/datasets/dronio/SolarEnergy</a:t>
            </a:r>
          </a:p>
          <a:p>
            <a:endParaRPr lang="en-IN" sz="1500" dirty="0">
              <a:solidFill>
                <a:schemeClr val="bg1">
                  <a:lumMod val="95000"/>
                  <a:lumOff val="5000"/>
                </a:schemeClr>
              </a:solidFill>
              <a:latin typeface="+mj-lt"/>
            </a:endParaRPr>
          </a:p>
        </p:txBody>
      </p:sp>
      <p:sp>
        <p:nvSpPr>
          <p:cNvPr id="5" name="Slide Number Placeholder 4">
            <a:extLst>
              <a:ext uri="{FF2B5EF4-FFF2-40B4-BE49-F238E27FC236}">
                <a16:creationId xmlns:a16="http://schemas.microsoft.com/office/drawing/2014/main" id="{F77BCFE9-A017-E901-A883-D301FFE56075}"/>
              </a:ext>
            </a:extLst>
          </p:cNvPr>
          <p:cNvSpPr>
            <a:spLocks noGrp="1"/>
          </p:cNvSpPr>
          <p:nvPr>
            <p:ph type="sldNum" sz="quarter" idx="12"/>
          </p:nvPr>
        </p:nvSpPr>
        <p:spPr/>
        <p:txBody>
          <a:bodyPr/>
          <a:lstStyle/>
          <a:p>
            <a:fld id="{D57F1E4F-1CFF-5643-939E-02111984F565}" type="slidenum">
              <a:rPr lang="en-US" smtClean="0"/>
              <a:pPr/>
              <a:t>20</a:t>
            </a:fld>
            <a:endParaRPr lang="en-US" dirty="0"/>
          </a:p>
        </p:txBody>
      </p:sp>
    </p:spTree>
    <p:extLst>
      <p:ext uri="{BB962C8B-B14F-4D97-AF65-F5344CB8AC3E}">
        <p14:creationId xmlns:p14="http://schemas.microsoft.com/office/powerpoint/2010/main" val="67862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itle 187">
            <a:extLst>
              <a:ext uri="{FF2B5EF4-FFF2-40B4-BE49-F238E27FC236}">
                <a16:creationId xmlns:a16="http://schemas.microsoft.com/office/drawing/2014/main" id="{B8BBB46D-7535-758B-7C25-1ECF58342901}"/>
              </a:ext>
            </a:extLst>
          </p:cNvPr>
          <p:cNvSpPr>
            <a:spLocks noGrp="1"/>
          </p:cNvSpPr>
          <p:nvPr>
            <p:ph type="ctrTitle"/>
          </p:nvPr>
        </p:nvSpPr>
        <p:spPr>
          <a:xfrm>
            <a:off x="5883731" y="876301"/>
            <a:ext cx="4949368" cy="3371850"/>
          </a:xfrm>
        </p:spPr>
        <p:txBody>
          <a:bodyPr>
            <a:normAutofit/>
          </a:bodyPr>
          <a:lstStyle/>
          <a:p>
            <a:r>
              <a:rPr lang="en-US" b="1" dirty="0"/>
              <a:t>Thank you</a:t>
            </a:r>
          </a:p>
        </p:txBody>
      </p:sp>
      <p:sp>
        <p:nvSpPr>
          <p:cNvPr id="7" name="Slide Number Placeholder 6">
            <a:extLst>
              <a:ext uri="{FF2B5EF4-FFF2-40B4-BE49-F238E27FC236}">
                <a16:creationId xmlns:a16="http://schemas.microsoft.com/office/drawing/2014/main" id="{12453FBA-EC36-F4DC-A25A-453D9702D731}"/>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21</a:t>
            </a:fld>
            <a:endParaRPr lang="en-US" dirty="0"/>
          </a:p>
        </p:txBody>
      </p:sp>
    </p:spTree>
    <p:extLst>
      <p:ext uri="{BB962C8B-B14F-4D97-AF65-F5344CB8AC3E}">
        <p14:creationId xmlns:p14="http://schemas.microsoft.com/office/powerpoint/2010/main" val="1571737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0E77-B703-6F88-10F1-3B3ACF460737}"/>
              </a:ext>
            </a:extLst>
          </p:cNvPr>
          <p:cNvSpPr>
            <a:spLocks noGrp="1"/>
          </p:cNvSpPr>
          <p:nvPr>
            <p:ph type="title"/>
          </p:nvPr>
        </p:nvSpPr>
        <p:spPr>
          <a:xfrm>
            <a:off x="717909" y="294691"/>
            <a:ext cx="10278040" cy="1036398"/>
          </a:xfrm>
        </p:spPr>
        <p:txBody>
          <a:bodyPr/>
          <a:lstStyle/>
          <a:p>
            <a:pPr algn="ctr"/>
            <a:r>
              <a:rPr lang="en-US" sz="3200" b="1" u="sng" dirty="0">
                <a:cs typeface="Times New Roman" panose="02020603050405020304" pitchFamily="18" charset="0"/>
              </a:rPr>
              <a:t>IMPORTANCE OF SOLAR RADIATION PREDICTION</a:t>
            </a:r>
            <a:endParaRPr lang="en-US" sz="3200" dirty="0"/>
          </a:p>
        </p:txBody>
      </p:sp>
      <p:graphicFrame>
        <p:nvGraphicFramePr>
          <p:cNvPr id="7" name="Content Placeholder 6"/>
          <p:cNvGraphicFramePr>
            <a:graphicFrameLocks noGrp="1"/>
          </p:cNvGraphicFramePr>
          <p:nvPr>
            <p:ph sz="quarter" idx="10"/>
            <p:extLst>
              <p:ext uri="{D42A27DB-BD31-4B8C-83A1-F6EECF244321}">
                <p14:modId xmlns:p14="http://schemas.microsoft.com/office/powerpoint/2010/main" val="3112128910"/>
              </p:ext>
            </p:extLst>
          </p:nvPr>
        </p:nvGraphicFramePr>
        <p:xfrm>
          <a:off x="1138977" y="1737982"/>
          <a:ext cx="9152689" cy="4730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3</a:t>
            </a:fld>
            <a:endParaRPr lang="en-US" dirty="0"/>
          </a:p>
        </p:txBody>
      </p:sp>
    </p:spTree>
    <p:extLst>
      <p:ext uri="{BB962C8B-B14F-4D97-AF65-F5344CB8AC3E}">
        <p14:creationId xmlns:p14="http://schemas.microsoft.com/office/powerpoint/2010/main" val="3766966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0E77-B703-6F88-10F1-3B3ACF460737}"/>
              </a:ext>
            </a:extLst>
          </p:cNvPr>
          <p:cNvSpPr>
            <a:spLocks noGrp="1"/>
          </p:cNvSpPr>
          <p:nvPr>
            <p:ph type="title"/>
          </p:nvPr>
        </p:nvSpPr>
        <p:spPr>
          <a:xfrm>
            <a:off x="661924" y="509295"/>
            <a:ext cx="9309359" cy="981892"/>
          </a:xfrm>
        </p:spPr>
        <p:txBody>
          <a:bodyPr/>
          <a:lstStyle/>
          <a:p>
            <a:r>
              <a:rPr lang="en-US" b="1" u="sng" dirty="0">
                <a:cs typeface="Times New Roman" panose="02020603050405020304" pitchFamily="18" charset="0"/>
              </a:rPr>
              <a:t>OUR APPROACH</a:t>
            </a:r>
          </a:p>
        </p:txBody>
      </p:sp>
      <p:sp>
        <p:nvSpPr>
          <p:cNvPr id="3" name="Text Placeholder 2">
            <a:extLst>
              <a:ext uri="{FF2B5EF4-FFF2-40B4-BE49-F238E27FC236}">
                <a16:creationId xmlns:a16="http://schemas.microsoft.com/office/drawing/2014/main" id="{44C3108E-9DDD-77B4-D7B1-3273511393CC}"/>
              </a:ext>
            </a:extLst>
          </p:cNvPr>
          <p:cNvSpPr>
            <a:spLocks noGrp="1"/>
          </p:cNvSpPr>
          <p:nvPr>
            <p:ph sz="quarter" idx="10"/>
          </p:nvPr>
        </p:nvSpPr>
        <p:spPr>
          <a:xfrm>
            <a:off x="671513" y="1790701"/>
            <a:ext cx="5714047" cy="4668466"/>
          </a:xfrm>
        </p:spPr>
        <p:txBody>
          <a:bodyPr>
            <a:normAutofit fontScale="92500"/>
          </a:bodyPr>
          <a:lstStyle/>
          <a:p>
            <a:r>
              <a:rPr lang="en-US" dirty="0">
                <a:latin typeface="+mj-lt"/>
                <a:cs typeface="Times New Roman" panose="02020603050405020304" pitchFamily="18" charset="0"/>
              </a:rPr>
              <a:t>● </a:t>
            </a:r>
            <a:r>
              <a:rPr lang="en-US" dirty="0">
                <a:solidFill>
                  <a:schemeClr val="bg1">
                    <a:lumMod val="95000"/>
                    <a:lumOff val="5000"/>
                  </a:schemeClr>
                </a:solidFill>
                <a:latin typeface="+mj-lt"/>
                <a:cs typeface="Times New Roman" panose="02020603050405020304" pitchFamily="18" charset="0"/>
              </a:rPr>
              <a:t>Solar radiation relies on weather patterns. </a:t>
            </a:r>
          </a:p>
          <a:p>
            <a:r>
              <a:rPr lang="en-US" dirty="0">
                <a:solidFill>
                  <a:schemeClr val="bg1">
                    <a:lumMod val="95000"/>
                    <a:lumOff val="5000"/>
                  </a:schemeClr>
                </a:solidFill>
                <a:latin typeface="+mj-lt"/>
                <a:cs typeface="Times New Roman" panose="02020603050405020304" pitchFamily="18" charset="0"/>
              </a:rPr>
              <a:t>● The dataset has a total of 32,686 samples. </a:t>
            </a:r>
          </a:p>
          <a:p>
            <a:r>
              <a:rPr lang="en-US" dirty="0">
                <a:solidFill>
                  <a:schemeClr val="bg1">
                    <a:lumMod val="95000"/>
                    <a:lumOff val="5000"/>
                  </a:schemeClr>
                </a:solidFill>
                <a:latin typeface="+mj-lt"/>
                <a:cs typeface="Times New Roman" panose="02020603050405020304" pitchFamily="18" charset="0"/>
              </a:rPr>
              <a:t>● 11 attributes are corresponding to each sample. </a:t>
            </a:r>
          </a:p>
          <a:p>
            <a:r>
              <a:rPr lang="en-US" dirty="0">
                <a:solidFill>
                  <a:schemeClr val="bg1">
                    <a:lumMod val="95000"/>
                    <a:lumOff val="5000"/>
                  </a:schemeClr>
                </a:solidFill>
                <a:latin typeface="+mj-lt"/>
                <a:cs typeface="Times New Roman" panose="02020603050405020304" pitchFamily="18" charset="0"/>
              </a:rPr>
              <a:t>● Radiation is the response variable and the rest of the 10 attributes are the predictor variable. </a:t>
            </a:r>
          </a:p>
          <a:p>
            <a:r>
              <a:rPr lang="en-US" dirty="0">
                <a:solidFill>
                  <a:schemeClr val="bg1">
                    <a:lumMod val="95000"/>
                    <a:lumOff val="5000"/>
                  </a:schemeClr>
                </a:solidFill>
                <a:latin typeface="+mj-lt"/>
                <a:cs typeface="Times New Roman" panose="02020603050405020304" pitchFamily="18" charset="0"/>
              </a:rPr>
              <a:t>● We plan to perform an 80-20 split to generate the train and test set. </a:t>
            </a:r>
          </a:p>
          <a:p>
            <a:r>
              <a:rPr lang="en-IN" b="1" dirty="0">
                <a:solidFill>
                  <a:schemeClr val="bg1">
                    <a:lumMod val="95000"/>
                    <a:lumOff val="5000"/>
                  </a:schemeClr>
                </a:solidFill>
                <a:latin typeface="+mj-lt"/>
                <a:cs typeface="Times New Roman" panose="02020603050405020304" pitchFamily="18" charset="0"/>
              </a:rPr>
              <a:t>Standard models:</a:t>
            </a:r>
            <a:endParaRPr lang="en-US" b="1" dirty="0">
              <a:solidFill>
                <a:schemeClr val="bg1">
                  <a:lumMod val="95000"/>
                  <a:lumOff val="5000"/>
                </a:schemeClr>
              </a:solidFill>
              <a:latin typeface="+mj-lt"/>
              <a:cs typeface="Times New Roman" panose="02020603050405020304" pitchFamily="18" charset="0"/>
            </a:endParaRPr>
          </a:p>
          <a:p>
            <a:pPr algn="just"/>
            <a:r>
              <a:rPr lang="en-US" dirty="0">
                <a:solidFill>
                  <a:schemeClr val="bg1">
                    <a:lumMod val="95000"/>
                    <a:lumOff val="5000"/>
                  </a:schemeClr>
                </a:solidFill>
                <a:latin typeface="+mj-lt"/>
                <a:cs typeface="Times New Roman" panose="02020603050405020304" pitchFamily="18" charset="0"/>
              </a:rPr>
              <a:t>1. Linear Regression 2. Decision Tree </a:t>
            </a:r>
            <a:r>
              <a:rPr lang="en-US" dirty="0" err="1">
                <a:solidFill>
                  <a:schemeClr val="bg1">
                    <a:lumMod val="95000"/>
                    <a:lumOff val="5000"/>
                  </a:schemeClr>
                </a:solidFill>
                <a:latin typeface="+mj-lt"/>
                <a:cs typeface="Times New Roman" panose="02020603050405020304" pitchFamily="18" charset="0"/>
              </a:rPr>
              <a:t>Regressor</a:t>
            </a:r>
            <a:r>
              <a:rPr lang="en-US" dirty="0">
                <a:solidFill>
                  <a:schemeClr val="bg1">
                    <a:lumMod val="95000"/>
                    <a:lumOff val="5000"/>
                  </a:schemeClr>
                </a:solidFill>
                <a:latin typeface="+mj-lt"/>
                <a:cs typeface="Times New Roman" panose="02020603050405020304" pitchFamily="18" charset="0"/>
              </a:rPr>
              <a:t> 3. Random Forest </a:t>
            </a:r>
            <a:r>
              <a:rPr lang="en-US" dirty="0" err="1">
                <a:solidFill>
                  <a:schemeClr val="bg1">
                    <a:lumMod val="95000"/>
                    <a:lumOff val="5000"/>
                  </a:schemeClr>
                </a:solidFill>
                <a:latin typeface="+mj-lt"/>
                <a:cs typeface="Times New Roman" panose="02020603050405020304" pitchFamily="18" charset="0"/>
              </a:rPr>
              <a:t>Regressor</a:t>
            </a:r>
            <a:endParaRPr lang="en-US" dirty="0">
              <a:solidFill>
                <a:schemeClr val="bg1">
                  <a:lumMod val="95000"/>
                  <a:lumOff val="5000"/>
                </a:schemeClr>
              </a:solidFill>
              <a:latin typeface="+mj-lt"/>
              <a:cs typeface="Times New Roman" panose="02020603050405020304" pitchFamily="18" charset="0"/>
            </a:endParaRPr>
          </a:p>
          <a:p>
            <a:endParaRPr lang="en-IN" sz="1600" dirty="0">
              <a:latin typeface="+mj-lt"/>
              <a:cs typeface="Times New Roman" panose="02020603050405020304" pitchFamily="18" charset="0"/>
            </a:endParaRPr>
          </a:p>
          <a:p>
            <a:endParaRPr lang="en-US" dirty="0">
              <a:latin typeface="+mj-lt"/>
            </a:endParaRPr>
          </a:p>
        </p:txBody>
      </p:sp>
      <p:sp>
        <p:nvSpPr>
          <p:cNvPr id="6" name="Slide Number Placeholder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4</a:t>
            </a:fld>
            <a:endParaRPr lang="en-US" dirty="0"/>
          </a:p>
        </p:txBody>
      </p:sp>
      <p:pic>
        <p:nvPicPr>
          <p:cNvPr id="5" name="Picture 4">
            <a:extLst>
              <a:ext uri="{FF2B5EF4-FFF2-40B4-BE49-F238E27FC236}">
                <a16:creationId xmlns:a16="http://schemas.microsoft.com/office/drawing/2014/main" id="{9E6784E0-B3A3-5A8B-C97D-0A90345830F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6628041" y="480059"/>
            <a:ext cx="4551292" cy="597910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256345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0E77-B703-6F88-10F1-3B3ACF460737}"/>
              </a:ext>
            </a:extLst>
          </p:cNvPr>
          <p:cNvSpPr>
            <a:spLocks noGrp="1"/>
          </p:cNvSpPr>
          <p:nvPr>
            <p:ph type="title"/>
          </p:nvPr>
        </p:nvSpPr>
        <p:spPr>
          <a:xfrm>
            <a:off x="540435" y="-329423"/>
            <a:ext cx="9309359" cy="1250303"/>
          </a:xfrm>
        </p:spPr>
        <p:txBody>
          <a:bodyPr/>
          <a:lstStyle/>
          <a:p>
            <a:r>
              <a:rPr lang="en-IN" b="1" dirty="0">
                <a:cs typeface="Times New Roman" panose="02020603050405020304" pitchFamily="18" charset="0"/>
              </a:rPr>
              <a:t> </a:t>
            </a:r>
            <a:r>
              <a:rPr lang="en-IN" b="1" u="sng" dirty="0">
                <a:cs typeface="Times New Roman" panose="02020603050405020304" pitchFamily="18" charset="0"/>
              </a:rPr>
              <a:t>DATA PROCESSING</a:t>
            </a:r>
            <a:endParaRPr lang="en-US" dirty="0"/>
          </a:p>
        </p:txBody>
      </p:sp>
      <p:sp>
        <p:nvSpPr>
          <p:cNvPr id="3" name="Text Placeholder 2">
            <a:extLst>
              <a:ext uri="{FF2B5EF4-FFF2-40B4-BE49-F238E27FC236}">
                <a16:creationId xmlns:a16="http://schemas.microsoft.com/office/drawing/2014/main" id="{44C3108E-9DDD-77B4-D7B1-3273511393CC}"/>
              </a:ext>
            </a:extLst>
          </p:cNvPr>
          <p:cNvSpPr>
            <a:spLocks noGrp="1"/>
          </p:cNvSpPr>
          <p:nvPr>
            <p:ph sz="quarter" idx="10"/>
          </p:nvPr>
        </p:nvSpPr>
        <p:spPr>
          <a:xfrm>
            <a:off x="243116" y="920880"/>
            <a:ext cx="10504487" cy="3172409"/>
          </a:xfrm>
        </p:spPr>
        <p:txBody>
          <a:bodyPr>
            <a:normAutofit/>
          </a:bodyPr>
          <a:lstStyle/>
          <a:p>
            <a:pPr algn="ctr"/>
            <a:r>
              <a:rPr lang="en-US" dirty="0">
                <a:solidFill>
                  <a:schemeClr val="bg1">
                    <a:lumMod val="10000"/>
                  </a:schemeClr>
                </a:solidFill>
                <a:latin typeface="+mj-lt"/>
                <a:cs typeface="Times New Roman" panose="02020603050405020304" pitchFamily="18" charset="0"/>
                <a:sym typeface="Wingdings" panose="05000000000000000000" pitchFamily="2" charset="2"/>
              </a:rPr>
              <a:t></a:t>
            </a:r>
            <a:r>
              <a:rPr lang="en-US" sz="1700" dirty="0">
                <a:solidFill>
                  <a:schemeClr val="bg1">
                    <a:lumMod val="10000"/>
                  </a:schemeClr>
                </a:solidFill>
                <a:latin typeface="+mj-lt"/>
                <a:cs typeface="Times New Roman" panose="02020603050405020304" pitchFamily="18" charset="0"/>
              </a:rPr>
              <a:t>Data preprocessing is crucial in data science to clean, transform, and prepare data for analysis. </a:t>
            </a:r>
            <a:br>
              <a:rPr lang="en-US" sz="1700" dirty="0">
                <a:solidFill>
                  <a:schemeClr val="bg1">
                    <a:lumMod val="10000"/>
                  </a:schemeClr>
                </a:solidFill>
                <a:latin typeface="+mj-lt"/>
                <a:cs typeface="Times New Roman" panose="02020603050405020304" pitchFamily="18" charset="0"/>
              </a:rPr>
            </a:br>
            <a:r>
              <a:rPr lang="en-US" sz="1700" dirty="0">
                <a:solidFill>
                  <a:schemeClr val="bg1">
                    <a:lumMod val="10000"/>
                  </a:schemeClr>
                </a:solidFill>
                <a:latin typeface="+mj-lt"/>
                <a:cs typeface="Times New Roman" panose="02020603050405020304" pitchFamily="18" charset="0"/>
                <a:sym typeface="Wingdings" panose="05000000000000000000" pitchFamily="2" charset="2"/>
              </a:rPr>
              <a:t></a:t>
            </a:r>
            <a:r>
              <a:rPr lang="en-US" sz="1700" dirty="0">
                <a:solidFill>
                  <a:schemeClr val="bg1">
                    <a:lumMod val="10000"/>
                  </a:schemeClr>
                </a:solidFill>
                <a:latin typeface="+mj-lt"/>
                <a:cs typeface="Times New Roman" panose="02020603050405020304" pitchFamily="18" charset="0"/>
              </a:rPr>
              <a:t>It ensures data quality, improves model accuracy, and helps in extracting meaningful insights from the data.</a:t>
            </a:r>
            <a:br>
              <a:rPr lang="en-US" sz="1700" dirty="0">
                <a:solidFill>
                  <a:schemeClr val="bg1">
                    <a:lumMod val="10000"/>
                  </a:schemeClr>
                </a:solidFill>
                <a:latin typeface="+mj-lt"/>
                <a:cs typeface="Times New Roman" panose="02020603050405020304" pitchFamily="18" charset="0"/>
              </a:rPr>
            </a:br>
            <a:r>
              <a:rPr lang="en-US" sz="1700" dirty="0">
                <a:solidFill>
                  <a:schemeClr val="bg1">
                    <a:lumMod val="10000"/>
                  </a:schemeClr>
                </a:solidFill>
                <a:latin typeface="+mj-lt"/>
                <a:cs typeface="Times New Roman" panose="02020603050405020304" pitchFamily="18" charset="0"/>
                <a:sym typeface="Wingdings" panose="05000000000000000000" pitchFamily="2" charset="2"/>
              </a:rPr>
              <a:t></a:t>
            </a:r>
            <a:r>
              <a:rPr lang="en-US" sz="1700" dirty="0">
                <a:solidFill>
                  <a:schemeClr val="bg1">
                    <a:lumMod val="10000"/>
                  </a:schemeClr>
                </a:solidFill>
                <a:latin typeface="+mj-lt"/>
                <a:cs typeface="Times New Roman" panose="02020603050405020304" pitchFamily="18" charset="0"/>
              </a:rPr>
              <a:t>A real world data generally contains noise, missing value and may be in unusable format.</a:t>
            </a:r>
            <a:br>
              <a:rPr lang="en-US" dirty="0">
                <a:solidFill>
                  <a:schemeClr val="bg1">
                    <a:lumMod val="10000"/>
                  </a:schemeClr>
                </a:solidFill>
                <a:latin typeface="+mj-lt"/>
                <a:cs typeface="Times New Roman" panose="02020603050405020304" pitchFamily="18" charset="0"/>
              </a:rPr>
            </a:br>
            <a:r>
              <a:rPr lang="en-US" dirty="0">
                <a:solidFill>
                  <a:schemeClr val="bg1">
                    <a:lumMod val="10000"/>
                  </a:schemeClr>
                </a:solidFill>
                <a:latin typeface="+mj-lt"/>
                <a:cs typeface="Times New Roman" panose="02020603050405020304" pitchFamily="18" charset="0"/>
              </a:rPr>
              <a:t> </a:t>
            </a:r>
            <a:r>
              <a:rPr lang="en-US" b="1" dirty="0">
                <a:solidFill>
                  <a:schemeClr val="bg1">
                    <a:lumMod val="10000"/>
                  </a:schemeClr>
                </a:solidFill>
                <a:latin typeface="+mj-lt"/>
                <a:cs typeface="Times New Roman" panose="02020603050405020304" pitchFamily="18" charset="0"/>
              </a:rPr>
              <a:t>Fig: Solar Data Set after Pre Processing</a:t>
            </a:r>
            <a:endParaRPr lang="en-US" dirty="0">
              <a:latin typeface="+mj-lt"/>
            </a:endParaRPr>
          </a:p>
        </p:txBody>
      </p:sp>
      <p:sp>
        <p:nvSpPr>
          <p:cNvPr id="6" name="Slide Number Placeholder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5</a:t>
            </a:fld>
            <a:endParaRPr lang="en-US" dirty="0"/>
          </a:p>
        </p:txBody>
      </p:sp>
      <p:pic>
        <p:nvPicPr>
          <p:cNvPr id="5" name="Picture 4">
            <a:extLst>
              <a:ext uri="{FF2B5EF4-FFF2-40B4-BE49-F238E27FC236}">
                <a16:creationId xmlns:a16="http://schemas.microsoft.com/office/drawing/2014/main" id="{0B79DF70-93CB-2C94-290F-5153D76A9B14}"/>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1390262" y="3044858"/>
            <a:ext cx="9255967" cy="33833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68457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0E77-B703-6F88-10F1-3B3ACF460737}"/>
              </a:ext>
            </a:extLst>
          </p:cNvPr>
          <p:cNvSpPr>
            <a:spLocks noGrp="1"/>
          </p:cNvSpPr>
          <p:nvPr>
            <p:ph type="title"/>
          </p:nvPr>
        </p:nvSpPr>
        <p:spPr>
          <a:xfrm>
            <a:off x="577949" y="341344"/>
            <a:ext cx="9309359" cy="880966"/>
          </a:xfrm>
        </p:spPr>
        <p:txBody>
          <a:bodyPr/>
          <a:lstStyle/>
          <a:p>
            <a:r>
              <a:rPr lang="en-IN" b="1" u="sng" dirty="0"/>
              <a:t>Feature selection</a:t>
            </a:r>
            <a:endParaRPr lang="en-US" b="1" u="sng" dirty="0"/>
          </a:p>
        </p:txBody>
      </p:sp>
      <p:sp>
        <p:nvSpPr>
          <p:cNvPr id="3" name="Text Placeholder 2">
            <a:extLst>
              <a:ext uri="{FF2B5EF4-FFF2-40B4-BE49-F238E27FC236}">
                <a16:creationId xmlns:a16="http://schemas.microsoft.com/office/drawing/2014/main" id="{44C3108E-9DDD-77B4-D7B1-3273511393CC}"/>
              </a:ext>
            </a:extLst>
          </p:cNvPr>
          <p:cNvSpPr>
            <a:spLocks noGrp="1"/>
          </p:cNvSpPr>
          <p:nvPr>
            <p:ph sz="quarter" idx="10"/>
          </p:nvPr>
        </p:nvSpPr>
        <p:spPr>
          <a:xfrm>
            <a:off x="335612" y="1222310"/>
            <a:ext cx="5197441" cy="2341984"/>
          </a:xfrm>
        </p:spPr>
        <p:txBody>
          <a:bodyPr>
            <a:normAutofit fontScale="62500" lnSpcReduction="20000"/>
          </a:bodyPr>
          <a:lstStyle/>
          <a:p>
            <a:pPr marL="285750" indent="-285750">
              <a:buFont typeface="Arial" panose="020B0604020202020204" pitchFamily="34" charset="0"/>
              <a:buChar char="•"/>
            </a:pPr>
            <a:r>
              <a:rPr lang="en-US" sz="2700" dirty="0">
                <a:solidFill>
                  <a:schemeClr val="bg1">
                    <a:lumMod val="95000"/>
                    <a:lumOff val="5000"/>
                  </a:schemeClr>
                </a:solidFill>
                <a:latin typeface="+mj-lt"/>
                <a:cs typeface="Times New Roman" panose="02020603050405020304" pitchFamily="18" charset="0"/>
              </a:rPr>
              <a:t>high correlation between temperature, pressure, humidity, and Wind Direction with radiation. </a:t>
            </a:r>
          </a:p>
          <a:p>
            <a:pPr marL="285750" indent="-285750">
              <a:buFont typeface="Arial" panose="020B0604020202020204" pitchFamily="34" charset="0"/>
              <a:buChar char="•"/>
            </a:pPr>
            <a:r>
              <a:rPr lang="en-US" sz="2700" dirty="0">
                <a:solidFill>
                  <a:schemeClr val="bg1">
                    <a:lumMod val="95000"/>
                    <a:lumOff val="5000"/>
                  </a:schemeClr>
                </a:solidFill>
                <a:latin typeface="+mj-lt"/>
                <a:cs typeface="Times New Roman" panose="02020603050405020304" pitchFamily="18" charset="0"/>
              </a:rPr>
              <a:t>The sunrise and sunset dataset does not correlate with the radiation prediction so therefore we drop both these attributes</a:t>
            </a:r>
          </a:p>
          <a:p>
            <a:endParaRPr lang="en-US" dirty="0">
              <a:latin typeface="+mj-lt"/>
            </a:endParaRPr>
          </a:p>
        </p:txBody>
      </p:sp>
      <p:sp>
        <p:nvSpPr>
          <p:cNvPr id="6" name="Slide Number Placeholder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6</a:t>
            </a:fld>
            <a:endParaRPr lang="en-US" dirty="0"/>
          </a:p>
        </p:txBody>
      </p:sp>
      <p:pic>
        <p:nvPicPr>
          <p:cNvPr id="5" name="Picture 4">
            <a:extLst>
              <a:ext uri="{FF2B5EF4-FFF2-40B4-BE49-F238E27FC236}">
                <a16:creationId xmlns:a16="http://schemas.microsoft.com/office/drawing/2014/main" id="{2D12259F-9174-79FA-7094-EA66BB40BAB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5986763" y="1222310"/>
            <a:ext cx="5123922" cy="5098683"/>
          </a:xfrm>
          <a:prstGeom prst="rect">
            <a:avLst/>
          </a:prstGeom>
          <a:ln>
            <a:noFill/>
          </a:ln>
          <a:effectLst>
            <a:outerShdw blurRad="292100" dist="139700" dir="2700000" algn="tl" rotWithShape="0">
              <a:srgbClr val="333333">
                <a:alpha val="65000"/>
              </a:srgbClr>
            </a:outerShdw>
          </a:effectLst>
        </p:spPr>
      </p:pic>
      <p:pic>
        <p:nvPicPr>
          <p:cNvPr id="47105" name="Picture 1" descr="C:\Users\singh\OneDrive\Pictures\Screenshots\Screenshot 2024-06-20 234503.png"/>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5300"/>
                    </a14:imgEffect>
                  </a14:imgLayer>
                </a14:imgProps>
              </a:ext>
            </a:extLst>
          </a:blip>
          <a:srcRect/>
          <a:stretch>
            <a:fillRect/>
          </a:stretch>
        </p:blipFill>
        <p:spPr bwMode="auto">
          <a:xfrm>
            <a:off x="363894" y="3573721"/>
            <a:ext cx="5532770" cy="25678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40721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0E77-B703-6F88-10F1-3B3ACF460737}"/>
              </a:ext>
            </a:extLst>
          </p:cNvPr>
          <p:cNvSpPr>
            <a:spLocks noGrp="1"/>
          </p:cNvSpPr>
          <p:nvPr>
            <p:ph type="title"/>
          </p:nvPr>
        </p:nvSpPr>
        <p:spPr>
          <a:xfrm>
            <a:off x="355183" y="305849"/>
            <a:ext cx="9309359" cy="767687"/>
          </a:xfrm>
        </p:spPr>
        <p:txBody>
          <a:bodyPr/>
          <a:lstStyle/>
          <a:p>
            <a:r>
              <a:rPr lang="en-US" b="1" u="sng" dirty="0"/>
              <a:t>RADIATION VS ATTRIBUTES</a:t>
            </a:r>
          </a:p>
        </p:txBody>
      </p:sp>
      <p:sp>
        <p:nvSpPr>
          <p:cNvPr id="3" name="Text Placeholder 2">
            <a:extLst>
              <a:ext uri="{FF2B5EF4-FFF2-40B4-BE49-F238E27FC236}">
                <a16:creationId xmlns:a16="http://schemas.microsoft.com/office/drawing/2014/main" id="{44C3108E-9DDD-77B4-D7B1-3273511393CC}"/>
              </a:ext>
            </a:extLst>
          </p:cNvPr>
          <p:cNvSpPr>
            <a:spLocks noGrp="1"/>
          </p:cNvSpPr>
          <p:nvPr>
            <p:ph sz="quarter" idx="10"/>
          </p:nvPr>
        </p:nvSpPr>
        <p:spPr>
          <a:xfrm>
            <a:off x="355183" y="1454638"/>
            <a:ext cx="5397435" cy="4558666"/>
          </a:xfrm>
        </p:spPr>
        <p:txBody>
          <a:bodyPr>
            <a:noAutofit/>
          </a:bodyPr>
          <a:lstStyle/>
          <a:p>
            <a:pPr marL="285750" indent="-285750">
              <a:buFont typeface="Arial" panose="020B0604020202020204" pitchFamily="34" charset="0"/>
              <a:buChar char="•"/>
            </a:pPr>
            <a:r>
              <a:rPr lang="en-US" sz="1700" dirty="0">
                <a:solidFill>
                  <a:schemeClr val="bg1">
                    <a:lumMod val="95000"/>
                    <a:lumOff val="5000"/>
                  </a:schemeClr>
                </a:solidFill>
                <a:latin typeface="+mj-lt"/>
                <a:cs typeface="Times New Roman" panose="02020603050405020304" pitchFamily="18" charset="0"/>
              </a:rPr>
              <a:t>High correlation between temperature, pressure, humidity, and Wind Direction with radiation. </a:t>
            </a:r>
          </a:p>
          <a:p>
            <a:pPr marL="57150" indent="-285750">
              <a:buFont typeface="Arial" panose="020B0604020202020204" pitchFamily="34" charset="0"/>
              <a:buChar char="•"/>
            </a:pPr>
            <a:r>
              <a:rPr lang="en-US" sz="1700" dirty="0">
                <a:solidFill>
                  <a:schemeClr val="bg1">
                    <a:lumMod val="95000"/>
                    <a:lumOff val="5000"/>
                  </a:schemeClr>
                </a:solidFill>
                <a:latin typeface="+mj-lt"/>
                <a:cs typeface="Times New Roman" panose="02020603050405020304" pitchFamily="18" charset="0"/>
              </a:rPr>
              <a:t>The plot indicates that radiation depends on    the time of the day.</a:t>
            </a:r>
          </a:p>
          <a:p>
            <a:pPr marL="57150" indent="-285750">
              <a:buFont typeface="Arial" panose="020B0604020202020204" pitchFamily="34" charset="0"/>
              <a:buChar char="•"/>
            </a:pPr>
            <a:r>
              <a:rPr lang="en-US" sz="1700" dirty="0">
                <a:solidFill>
                  <a:schemeClr val="bg1">
                    <a:lumMod val="95000"/>
                    <a:lumOff val="5000"/>
                  </a:schemeClr>
                </a:solidFill>
                <a:latin typeface="+mj-lt"/>
                <a:cs typeface="Times New Roman" panose="02020603050405020304" pitchFamily="18" charset="0"/>
              </a:rPr>
              <a:t>Low </a:t>
            </a:r>
            <a:r>
              <a:rPr lang="en-US" sz="1700" dirty="0">
                <a:solidFill>
                  <a:schemeClr val="bg1">
                    <a:lumMod val="95000"/>
                    <a:lumOff val="5000"/>
                  </a:schemeClr>
                </a:solidFill>
                <a:latin typeface="+mj-lt"/>
                <a:cs typeface="Times New Roman" panose="02020603050405020304" pitchFamily="18" charset="0"/>
                <a:sym typeface="Wingdings" panose="05000000000000000000" pitchFamily="2" charset="2"/>
              </a:rPr>
              <a:t></a:t>
            </a:r>
            <a:r>
              <a:rPr lang="en-US" sz="1700" dirty="0">
                <a:solidFill>
                  <a:schemeClr val="bg1">
                    <a:lumMod val="95000"/>
                    <a:lumOff val="5000"/>
                  </a:schemeClr>
                </a:solidFill>
                <a:latin typeface="+mj-lt"/>
                <a:cs typeface="Times New Roman" panose="02020603050405020304" pitchFamily="18" charset="0"/>
              </a:rPr>
              <a:t>early morning, </a:t>
            </a:r>
          </a:p>
          <a:p>
            <a:pPr marL="57150" indent="-285750">
              <a:buFont typeface="Arial" panose="020B0604020202020204" pitchFamily="34" charset="0"/>
              <a:buChar char="•"/>
            </a:pPr>
            <a:r>
              <a:rPr lang="en-US" sz="1700" dirty="0">
                <a:solidFill>
                  <a:schemeClr val="bg1">
                    <a:lumMod val="95000"/>
                    <a:lumOff val="5000"/>
                  </a:schemeClr>
                </a:solidFill>
                <a:latin typeface="+mj-lt"/>
                <a:cs typeface="Times New Roman" panose="02020603050405020304" pitchFamily="18" charset="0"/>
              </a:rPr>
              <a:t>Maximum </a:t>
            </a:r>
            <a:r>
              <a:rPr lang="en-US" sz="1700" dirty="0">
                <a:solidFill>
                  <a:schemeClr val="bg1">
                    <a:lumMod val="95000"/>
                    <a:lumOff val="5000"/>
                  </a:schemeClr>
                </a:solidFill>
                <a:latin typeface="+mj-lt"/>
                <a:cs typeface="Times New Roman" panose="02020603050405020304" pitchFamily="18" charset="0"/>
                <a:sym typeface="Wingdings" panose="05000000000000000000" pitchFamily="2" charset="2"/>
              </a:rPr>
              <a:t></a:t>
            </a:r>
            <a:r>
              <a:rPr lang="en-US" sz="1700" dirty="0">
                <a:solidFill>
                  <a:schemeClr val="bg1">
                    <a:lumMod val="95000"/>
                    <a:lumOff val="5000"/>
                  </a:schemeClr>
                </a:solidFill>
                <a:latin typeface="+mj-lt"/>
                <a:cs typeface="Times New Roman" panose="02020603050405020304" pitchFamily="18" charset="0"/>
              </a:rPr>
              <a:t> noon, and</a:t>
            </a:r>
          </a:p>
          <a:p>
            <a:pPr marL="57150" indent="-285750">
              <a:buFont typeface="Arial" panose="020B0604020202020204" pitchFamily="34" charset="0"/>
              <a:buChar char="•"/>
            </a:pPr>
            <a:r>
              <a:rPr lang="en-US" sz="1700" dirty="0">
                <a:solidFill>
                  <a:schemeClr val="bg1">
                    <a:lumMod val="95000"/>
                    <a:lumOff val="5000"/>
                  </a:schemeClr>
                </a:solidFill>
                <a:latin typeface="+mj-lt"/>
                <a:cs typeface="Times New Roman" panose="02020603050405020304" pitchFamily="18" charset="0"/>
              </a:rPr>
              <a:t>Gradually decreases </a:t>
            </a:r>
            <a:r>
              <a:rPr lang="en-US" sz="1700" dirty="0">
                <a:solidFill>
                  <a:schemeClr val="bg1">
                    <a:lumMod val="95000"/>
                    <a:lumOff val="5000"/>
                  </a:schemeClr>
                </a:solidFill>
                <a:latin typeface="+mj-lt"/>
                <a:cs typeface="Times New Roman" panose="02020603050405020304" pitchFamily="18" charset="0"/>
                <a:sym typeface="Wingdings" panose="05000000000000000000" pitchFamily="2" charset="2"/>
              </a:rPr>
              <a:t> </a:t>
            </a:r>
            <a:r>
              <a:rPr lang="en-US" sz="1700" dirty="0">
                <a:solidFill>
                  <a:schemeClr val="bg1">
                    <a:lumMod val="95000"/>
                    <a:lumOff val="5000"/>
                  </a:schemeClr>
                </a:solidFill>
                <a:latin typeface="+mj-lt"/>
                <a:cs typeface="Times New Roman" panose="02020603050405020304" pitchFamily="18" charset="0"/>
              </a:rPr>
              <a:t>end of the day. </a:t>
            </a:r>
          </a:p>
          <a:p>
            <a:r>
              <a:rPr lang="en-US" sz="1600" dirty="0">
                <a:solidFill>
                  <a:schemeClr val="bg1">
                    <a:lumMod val="95000"/>
                    <a:lumOff val="5000"/>
                  </a:schemeClr>
                </a:solidFill>
                <a:latin typeface="+mj-lt"/>
                <a:cs typeface="Times New Roman" panose="02020603050405020304" pitchFamily="18" charset="0"/>
              </a:rPr>
              <a:t>   Fig</a:t>
            </a:r>
            <a:r>
              <a:rPr lang="en-US" sz="1600" u="sng" dirty="0">
                <a:solidFill>
                  <a:schemeClr val="bg1">
                    <a:lumMod val="95000"/>
                    <a:lumOff val="5000"/>
                  </a:schemeClr>
                </a:solidFill>
                <a:latin typeface="+mj-lt"/>
                <a:cs typeface="Times New Roman" panose="02020603050405020304" pitchFamily="18" charset="0"/>
              </a:rPr>
              <a:t> Scatterplot of different features of dataset against Radiation</a:t>
            </a:r>
            <a:endParaRPr lang="en-US" sz="1600" dirty="0">
              <a:solidFill>
                <a:schemeClr val="bg1">
                  <a:lumMod val="95000"/>
                  <a:lumOff val="5000"/>
                </a:schemeClr>
              </a:solidFill>
              <a:latin typeface="+mj-lt"/>
              <a:cs typeface="Times New Roman" panose="02020603050405020304" pitchFamily="18" charset="0"/>
            </a:endParaRPr>
          </a:p>
          <a:p>
            <a:endParaRPr lang="en-US" sz="2400" dirty="0">
              <a:latin typeface="+mj-lt"/>
            </a:endParaRPr>
          </a:p>
        </p:txBody>
      </p:sp>
      <p:sp>
        <p:nvSpPr>
          <p:cNvPr id="6" name="Slide Number Placeholder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7</a:t>
            </a:fld>
            <a:endParaRPr lang="en-US" dirty="0"/>
          </a:p>
        </p:txBody>
      </p:sp>
      <p:pic>
        <p:nvPicPr>
          <p:cNvPr id="7" name="Picture 6">
            <a:extLst>
              <a:ext uri="{FF2B5EF4-FFF2-40B4-BE49-F238E27FC236}">
                <a16:creationId xmlns:a16="http://schemas.microsoft.com/office/drawing/2014/main" id="{FE1CCA36-B791-CB19-EEFE-14A4C0163355}"/>
              </a:ext>
            </a:extLst>
          </p:cNvPr>
          <p:cNvPicPr>
            <a:picLocks noChangeAspect="1"/>
          </p:cNvPicPr>
          <p:nvPr/>
        </p:nvPicPr>
        <p:blipFill>
          <a:blip r:embed="rId3"/>
          <a:stretch>
            <a:fillRect/>
          </a:stretch>
        </p:blipFill>
        <p:spPr>
          <a:xfrm>
            <a:off x="5937326" y="1301865"/>
            <a:ext cx="5173359" cy="5109057"/>
          </a:xfrm>
          <a:prstGeom prst="rect">
            <a:avLst/>
          </a:prstGeom>
        </p:spPr>
      </p:pic>
    </p:spTree>
    <p:extLst>
      <p:ext uri="{BB962C8B-B14F-4D97-AF65-F5344CB8AC3E}">
        <p14:creationId xmlns:p14="http://schemas.microsoft.com/office/powerpoint/2010/main" val="1366623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20E77-B703-6F88-10F1-3B3ACF460737}"/>
              </a:ext>
            </a:extLst>
          </p:cNvPr>
          <p:cNvSpPr>
            <a:spLocks noGrp="1"/>
          </p:cNvSpPr>
          <p:nvPr>
            <p:ph type="title"/>
          </p:nvPr>
        </p:nvSpPr>
        <p:spPr>
          <a:xfrm>
            <a:off x="436144" y="386666"/>
            <a:ext cx="9309359" cy="908958"/>
          </a:xfrm>
        </p:spPr>
        <p:txBody>
          <a:bodyPr/>
          <a:lstStyle/>
          <a:p>
            <a:r>
              <a:rPr lang="en-IN" u="sng" dirty="0"/>
              <a:t>Multi LINEAR Regression Approach</a:t>
            </a:r>
            <a:endParaRPr lang="en-US" dirty="0"/>
          </a:p>
        </p:txBody>
      </p:sp>
      <p:sp>
        <p:nvSpPr>
          <p:cNvPr id="3" name="Text Placeholder 2">
            <a:extLst>
              <a:ext uri="{FF2B5EF4-FFF2-40B4-BE49-F238E27FC236}">
                <a16:creationId xmlns:a16="http://schemas.microsoft.com/office/drawing/2014/main" id="{44C3108E-9DDD-77B4-D7B1-3273511393CC}"/>
              </a:ext>
            </a:extLst>
          </p:cNvPr>
          <p:cNvSpPr>
            <a:spLocks noGrp="1"/>
          </p:cNvSpPr>
          <p:nvPr>
            <p:ph sz="quarter" idx="10"/>
          </p:nvPr>
        </p:nvSpPr>
        <p:spPr>
          <a:xfrm>
            <a:off x="671514" y="1502229"/>
            <a:ext cx="9508184" cy="4956937"/>
          </a:xfrm>
        </p:spPr>
        <p:txBody>
          <a:bodyPr>
            <a:normAutofit/>
          </a:bodyPr>
          <a:lstStyle/>
          <a:p>
            <a:pPr algn="ctr"/>
            <a:r>
              <a:rPr lang="en-US" sz="1700" dirty="0">
                <a:solidFill>
                  <a:schemeClr val="bg1">
                    <a:lumMod val="10000"/>
                  </a:schemeClr>
                </a:solidFill>
                <a:latin typeface="+mj-lt"/>
                <a:cs typeface="Times New Roman" panose="02020603050405020304" pitchFamily="18" charset="0"/>
              </a:rPr>
              <a:t>Multiple linear regression is a statistical method used to model the relationship between multiple independent variables and a dependent variable.</a:t>
            </a:r>
          </a:p>
          <a:p>
            <a:r>
              <a:rPr lang="en-US" sz="1700" dirty="0">
                <a:solidFill>
                  <a:srgbClr val="C00000"/>
                </a:solidFill>
                <a:latin typeface="+mj-lt"/>
                <a:cs typeface="Times New Roman" panose="02020603050405020304" pitchFamily="18" charset="0"/>
              </a:rPr>
              <a:t>Independent variable: </a:t>
            </a:r>
            <a:r>
              <a:rPr lang="en-US" sz="1700" dirty="0">
                <a:solidFill>
                  <a:srgbClr val="0070C0"/>
                </a:solidFill>
                <a:latin typeface="+mj-lt"/>
                <a:cs typeface="Times New Roman" panose="02020603050405020304" pitchFamily="18" charset="0"/>
              </a:rPr>
              <a:t>Temp, speed. Pressure, humidity, wind direction etc.….</a:t>
            </a:r>
          </a:p>
          <a:p>
            <a:r>
              <a:rPr lang="en-US" sz="1700" dirty="0">
                <a:solidFill>
                  <a:srgbClr val="C00000"/>
                </a:solidFill>
                <a:latin typeface="+mj-lt"/>
                <a:cs typeface="Times New Roman" panose="02020603050405020304" pitchFamily="18" charset="0"/>
              </a:rPr>
              <a:t>Dependent variable: </a:t>
            </a:r>
            <a:r>
              <a:rPr lang="en-US" sz="1700" dirty="0">
                <a:solidFill>
                  <a:srgbClr val="0070C0"/>
                </a:solidFill>
                <a:latin typeface="+mj-lt"/>
                <a:cs typeface="Times New Roman" panose="02020603050405020304" pitchFamily="18" charset="0"/>
              </a:rPr>
              <a:t>Radiation</a:t>
            </a:r>
            <a:endParaRPr lang="en-IN" sz="1700" dirty="0">
              <a:solidFill>
                <a:srgbClr val="0070C0"/>
              </a:solidFill>
              <a:latin typeface="+mj-lt"/>
              <a:cs typeface="Times New Roman" panose="02020603050405020304" pitchFamily="18" charset="0"/>
            </a:endParaRPr>
          </a:p>
          <a:p>
            <a:endParaRPr lang="en-US" dirty="0">
              <a:latin typeface="+mj-lt"/>
            </a:endParaRPr>
          </a:p>
        </p:txBody>
      </p:sp>
      <p:sp>
        <p:nvSpPr>
          <p:cNvPr id="6" name="Slide Number Placeholder 5">
            <a:extLst>
              <a:ext uri="{FF2B5EF4-FFF2-40B4-BE49-F238E27FC236}">
                <a16:creationId xmlns:a16="http://schemas.microsoft.com/office/drawing/2014/main" id="{53697A52-4DAC-C462-BEBA-D1DA8E908D62}"/>
              </a:ext>
            </a:extLst>
          </p:cNvPr>
          <p:cNvSpPr>
            <a:spLocks noGrp="1"/>
          </p:cNvSpPr>
          <p:nvPr>
            <p:ph type="sldNum" sz="quarter" idx="4"/>
          </p:nvPr>
        </p:nvSpPr>
        <p:spPr>
          <a:xfrm>
            <a:off x="11110685" y="295729"/>
            <a:ext cx="838199" cy="767687"/>
          </a:xfrm>
        </p:spPr>
        <p:txBody>
          <a:bodyPr/>
          <a:lstStyle/>
          <a:p>
            <a:fld id="{D57F1E4F-1CFF-5643-939E-02111984F565}" type="slidenum">
              <a:rPr lang="en-US" smtClean="0"/>
              <a:pPr/>
              <a:t>8</a:t>
            </a:fld>
            <a:endParaRPr lang="en-US" dirty="0"/>
          </a:p>
        </p:txBody>
      </p:sp>
      <p:pic>
        <p:nvPicPr>
          <p:cNvPr id="22530" name="Picture 2" descr="Multiple Linear Regression from scratch using only numpy | by Debidutta  Dash | Analytics Vidhya | Medium"/>
          <p:cNvPicPr>
            <a:picLocks noChangeAspect="1" noChangeArrowheads="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5300"/>
                    </a14:imgEffect>
                  </a14:imgLayer>
                </a14:imgProps>
              </a:ext>
            </a:extLst>
          </a:blip>
          <a:srcRect/>
          <a:stretch>
            <a:fillRect/>
          </a:stretch>
        </p:blipFill>
        <p:spPr bwMode="auto">
          <a:xfrm>
            <a:off x="5568901" y="3135307"/>
            <a:ext cx="5541784" cy="31172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531" name="Picture 3" descr="C:\Users\singh\OneDrive\Pictures\Screenshots\Screenshot 2024-06-20 234225.png"/>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5300"/>
                    </a14:imgEffect>
                  </a14:imgLayer>
                </a14:imgProps>
              </a:ext>
            </a:extLst>
          </a:blip>
          <a:srcRect/>
          <a:stretch>
            <a:fillRect/>
          </a:stretch>
        </p:blipFill>
        <p:spPr bwMode="auto">
          <a:xfrm>
            <a:off x="436144" y="4084320"/>
            <a:ext cx="4998104" cy="18872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61217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C72D7-76F5-8558-4BCA-A4148CD83F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D028A5-FFEA-6A0D-54CF-BF6A684B5267}"/>
              </a:ext>
            </a:extLst>
          </p:cNvPr>
          <p:cNvSpPr>
            <a:spLocks noGrp="1"/>
          </p:cNvSpPr>
          <p:nvPr>
            <p:ph type="title"/>
          </p:nvPr>
        </p:nvSpPr>
        <p:spPr>
          <a:xfrm>
            <a:off x="579324" y="0"/>
            <a:ext cx="9719034" cy="1787671"/>
          </a:xfrm>
        </p:spPr>
        <p:txBody>
          <a:bodyPr/>
          <a:lstStyle/>
          <a:p>
            <a:r>
              <a:rPr lang="en-US" b="1" u="sng" dirty="0"/>
              <a:t>RESULT of Linear Regression</a:t>
            </a:r>
          </a:p>
        </p:txBody>
      </p:sp>
      <p:sp>
        <p:nvSpPr>
          <p:cNvPr id="3" name="Content Placeholder 2">
            <a:extLst>
              <a:ext uri="{FF2B5EF4-FFF2-40B4-BE49-F238E27FC236}">
                <a16:creationId xmlns:a16="http://schemas.microsoft.com/office/drawing/2014/main" id="{2E606C57-A19B-21EE-B040-04A4BE424DEB}"/>
              </a:ext>
            </a:extLst>
          </p:cNvPr>
          <p:cNvSpPr>
            <a:spLocks noGrp="1"/>
          </p:cNvSpPr>
          <p:nvPr>
            <p:ph sz="half" idx="2"/>
          </p:nvPr>
        </p:nvSpPr>
        <p:spPr>
          <a:xfrm>
            <a:off x="313674" y="1329159"/>
            <a:ext cx="5111766" cy="1947441"/>
          </a:xfrm>
        </p:spPr>
        <p:txBody>
          <a:bodyPr>
            <a:noAutofit/>
          </a:bodyPr>
          <a:lstStyle/>
          <a:p>
            <a:pPr algn="ctr"/>
            <a:r>
              <a:rPr lang="en-US" sz="1700" b="0" dirty="0">
                <a:solidFill>
                  <a:schemeClr val="bg1">
                    <a:lumMod val="95000"/>
                    <a:lumOff val="5000"/>
                  </a:schemeClr>
                </a:solidFill>
                <a:latin typeface="+mj-lt"/>
                <a:ea typeface="NSimSun" panose="02010609030101010101" pitchFamily="49" charset="-122"/>
                <a:cs typeface="Times New Roman" panose="02020603050405020304" pitchFamily="18" charset="0"/>
              </a:rPr>
              <a:t>After performing different tests and using sensitivity analysis for this forecasting technique,</a:t>
            </a:r>
            <a:br>
              <a:rPr lang="en-US" sz="1700" b="0" dirty="0">
                <a:solidFill>
                  <a:schemeClr val="bg1">
                    <a:lumMod val="95000"/>
                    <a:lumOff val="5000"/>
                  </a:schemeClr>
                </a:solidFill>
                <a:latin typeface="+mj-lt"/>
                <a:ea typeface="NSimSun" panose="02010609030101010101" pitchFamily="49" charset="-122"/>
                <a:cs typeface="Times New Roman" panose="02020603050405020304" pitchFamily="18" charset="0"/>
              </a:rPr>
            </a:br>
            <a:r>
              <a:rPr lang="en-US" sz="1700" b="0" dirty="0">
                <a:solidFill>
                  <a:schemeClr val="bg1">
                    <a:lumMod val="95000"/>
                    <a:lumOff val="5000"/>
                  </a:schemeClr>
                </a:solidFill>
                <a:latin typeface="+mj-lt"/>
                <a:ea typeface="NSimSun" panose="02010609030101010101" pitchFamily="49" charset="-122"/>
                <a:cs typeface="Times New Roman" panose="02020603050405020304" pitchFamily="18" charset="0"/>
              </a:rPr>
              <a:t> it is deduced that the best parameters for tuning are those described in Table</a:t>
            </a:r>
            <a:endParaRPr lang="en-US" sz="1700" dirty="0">
              <a:solidFill>
                <a:schemeClr val="bg1">
                  <a:lumMod val="95000"/>
                  <a:lumOff val="5000"/>
                </a:schemeClr>
              </a:solidFill>
              <a:latin typeface="+mj-lt"/>
            </a:endParaRPr>
          </a:p>
        </p:txBody>
      </p:sp>
      <p:sp>
        <p:nvSpPr>
          <p:cNvPr id="7" name="Slide Number Placeholder 6">
            <a:extLst>
              <a:ext uri="{FF2B5EF4-FFF2-40B4-BE49-F238E27FC236}">
                <a16:creationId xmlns:a16="http://schemas.microsoft.com/office/drawing/2014/main" id="{CA68A11E-77E8-7DC6-8D07-EF0187C1F2EB}"/>
              </a:ext>
            </a:extLst>
          </p:cNvPr>
          <p:cNvSpPr>
            <a:spLocks noGrp="1"/>
          </p:cNvSpPr>
          <p:nvPr>
            <p:ph type="sldNum" sz="quarter" idx="12"/>
          </p:nvPr>
        </p:nvSpPr>
        <p:spPr>
          <a:xfrm>
            <a:off x="11110685" y="295729"/>
            <a:ext cx="838199" cy="767687"/>
          </a:xfrm>
        </p:spPr>
        <p:txBody>
          <a:bodyPr/>
          <a:lstStyle/>
          <a:p>
            <a:fld id="{D57F1E4F-1CFF-5643-939E-02111984F565}" type="slidenum">
              <a:rPr lang="en-US" smtClean="0"/>
              <a:pPr/>
              <a:t>9</a:t>
            </a:fld>
            <a:endParaRPr lang="en-US" dirty="0"/>
          </a:p>
        </p:txBody>
      </p:sp>
      <p:pic>
        <p:nvPicPr>
          <p:cNvPr id="9" name="Picture 8">
            <a:extLst>
              <a:ext uri="{FF2B5EF4-FFF2-40B4-BE49-F238E27FC236}">
                <a16:creationId xmlns:a16="http://schemas.microsoft.com/office/drawing/2014/main" id="{70A9538E-DA22-28F0-B5B9-B9E865B46C10}"/>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1320154" y="3116830"/>
            <a:ext cx="3298980" cy="14215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167FE955-F347-D863-7543-0EB4D70EC17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300"/>
                    </a14:imgEffect>
                  </a14:imgLayer>
                </a14:imgProps>
              </a:ext>
            </a:extLst>
          </a:blip>
          <a:stretch>
            <a:fillRect/>
          </a:stretch>
        </p:blipFill>
        <p:spPr>
          <a:xfrm>
            <a:off x="6431920" y="1251972"/>
            <a:ext cx="3934047" cy="33200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28F29EE1-6909-C51B-8EFC-16654F638C70}"/>
              </a:ext>
            </a:extLst>
          </p:cNvPr>
          <p:cNvPicPr>
            <a:picLocks noChangeAspect="1"/>
          </p:cNvPicPr>
          <p:nvPr/>
        </p:nvPicPr>
        <p:blipFill>
          <a:blip r:embed="rId7"/>
          <a:stretch>
            <a:fillRect/>
          </a:stretch>
        </p:blipFill>
        <p:spPr>
          <a:xfrm>
            <a:off x="395926" y="4891265"/>
            <a:ext cx="10730292" cy="1518962"/>
          </a:xfrm>
          <a:prstGeom prst="rect">
            <a:avLst/>
          </a:prstGeom>
        </p:spPr>
      </p:pic>
    </p:spTree>
    <p:extLst>
      <p:ext uri="{BB962C8B-B14F-4D97-AF65-F5344CB8AC3E}">
        <p14:creationId xmlns:p14="http://schemas.microsoft.com/office/powerpoint/2010/main" val="1020791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68">
      <a:majorFont>
        <a:latin typeface="Biome"/>
        <a:ea typeface=""/>
        <a:cs typeface=""/>
      </a:majorFont>
      <a:minorFont>
        <a:latin typeface="Century Gothic"/>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TM78148557_Win32_SL_V13" id="{568E52B1-822A-41EB-BE6D-702A4C4585E5}" vid="{557526E6-88EA-4959-A9E8-5DE4B22F20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6C8CCD9-F6FE-4B38-9404-AB52142146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1865C7-9EE7-4714-A46D-39557B785CD6}">
  <ds:schemaRefs>
    <ds:schemaRef ds:uri="http://schemas.microsoft.com/sharepoint/v3/contenttype/forms"/>
  </ds:schemaRefs>
</ds:datastoreItem>
</file>

<file path=customXml/itemProps3.xml><?xml version="1.0" encoding="utf-8"?>
<ds:datastoreItem xmlns:ds="http://schemas.openxmlformats.org/officeDocument/2006/customXml" ds:itemID="{57B9EABA-A22D-431D-A3B4-13E54F6F2FC2}">
  <ds:schemaRefs>
    <ds:schemaRef ds:uri="http://purl.org/dc/terms/"/>
    <ds:schemaRef ds:uri="http://purl.org/dc/dcmitype/"/>
    <ds:schemaRef ds:uri="http://www.w3.org/XML/1998/namespace"/>
    <ds:schemaRef ds:uri="http://schemas.microsoft.com/sharepoint/v3"/>
    <ds:schemaRef ds:uri="http://schemas.microsoft.com/office/2006/metadata/properties"/>
    <ds:schemaRef ds:uri="http://purl.org/dc/elements/1.1/"/>
    <ds:schemaRef ds:uri="http://schemas.microsoft.com/office/2006/documentManagement/types"/>
    <ds:schemaRef ds:uri="http://schemas.microsoft.com/office/infopath/2007/PartnerControls"/>
    <ds:schemaRef ds:uri="71af3243-3dd4-4a8d-8c0d-dd76da1f02a5"/>
    <ds:schemaRef ds:uri="http://schemas.openxmlformats.org/package/2006/metadata/core-properties"/>
    <ds:schemaRef ds:uri="230e9df3-be65-4c73-a93b-d1236ebd677e"/>
    <ds:schemaRef ds:uri="16c05727-aa75-4e4a-9b5f-8a80a1165891"/>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2955</TotalTime>
  <Words>1405</Words>
  <Application>Microsoft Office PowerPoint</Application>
  <PresentationFormat>Widescreen</PresentationFormat>
  <Paragraphs>149</Paragraphs>
  <Slides>21</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Aptos</vt:lpstr>
      <vt:lpstr>Arial</vt:lpstr>
      <vt:lpstr>Biome</vt:lpstr>
      <vt:lpstr>Calibri</vt:lpstr>
      <vt:lpstr>Century Gothic</vt:lpstr>
      <vt:lpstr>Times New Roman</vt:lpstr>
      <vt:lpstr>Wingdings 3</vt:lpstr>
      <vt:lpstr>Ion</vt:lpstr>
      <vt:lpstr>PROJECT PRESENTATION  SOLAR RADIATION PREDICTION Using  Machine learning</vt:lpstr>
      <vt:lpstr>Solar Radiation</vt:lpstr>
      <vt:lpstr>IMPORTANCE OF SOLAR RADIATION PREDICTION</vt:lpstr>
      <vt:lpstr>OUR APPROACH</vt:lpstr>
      <vt:lpstr> DATA PROCESSING</vt:lpstr>
      <vt:lpstr>Feature selection</vt:lpstr>
      <vt:lpstr>RADIATION VS ATTRIBUTES</vt:lpstr>
      <vt:lpstr>Multi LINEAR Regression Approach</vt:lpstr>
      <vt:lpstr>RESULT of Linear Regression</vt:lpstr>
      <vt:lpstr>DECISION TREE REGRESSION </vt:lpstr>
      <vt:lpstr>Decision tree Approach </vt:lpstr>
      <vt:lpstr>RESULT of Decision Tree</vt:lpstr>
      <vt:lpstr>RANDOM FOREST REGRESSOR </vt:lpstr>
      <vt:lpstr>RANDOM Forest approach </vt:lpstr>
      <vt:lpstr>Random forest RESULT</vt:lpstr>
      <vt:lpstr>Results and COMPARISON</vt:lpstr>
      <vt:lpstr>FUTURE OF SOLAR RADIATION PREDICTION</vt:lpstr>
      <vt:lpstr>FUTURE ASPECTS IN SOLAR ENERGY </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QUARTERLY​ REVIEW</dc:title>
  <dc:creator>Dhruv sharma</dc:creator>
  <cp:lastModifiedBy>Anurudra Yadav</cp:lastModifiedBy>
  <cp:revision>15</cp:revision>
  <dcterms:created xsi:type="dcterms:W3CDTF">2024-01-28T19:44:07Z</dcterms:created>
  <dcterms:modified xsi:type="dcterms:W3CDTF">2024-06-27T15:14:28Z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